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5329238" cy="756126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17" autoAdjust="0"/>
    <p:restoredTop sz="94660"/>
  </p:normalViewPr>
  <p:slideViewPr>
    <p:cSldViewPr>
      <p:cViewPr>
        <p:scale>
          <a:sx n="100" d="100"/>
          <a:sy n="100" d="100"/>
        </p:scale>
        <p:origin x="-990" y="1884"/>
      </p:cViewPr>
      <p:guideLst>
        <p:guide orient="horz" pos="238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693" y="2348893"/>
            <a:ext cx="4529852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9386" y="4284716"/>
            <a:ext cx="3730467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E231-FA07-4644-921D-50B26BB20BB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69B3-41FC-40AB-8400-4C09FD77DF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E231-FA07-4644-921D-50B26BB20BB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69B3-41FC-40AB-8400-4C09FD77DF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3697" y="302802"/>
            <a:ext cx="1199079" cy="6451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462" y="302802"/>
            <a:ext cx="3508415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E231-FA07-4644-921D-50B26BB20BB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69B3-41FC-40AB-8400-4C09FD77DF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E231-FA07-4644-921D-50B26BB20BB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69B3-41FC-40AB-8400-4C09FD77DF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973" y="4858812"/>
            <a:ext cx="4529852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973" y="3204786"/>
            <a:ext cx="4529852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E231-FA07-4644-921D-50B26BB20BB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69B3-41FC-40AB-8400-4C09FD77DF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462" y="1764295"/>
            <a:ext cx="2353747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9029" y="1764295"/>
            <a:ext cx="2353747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E231-FA07-4644-921D-50B26BB20BB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69B3-41FC-40AB-8400-4C09FD77DF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462" y="1692533"/>
            <a:ext cx="2354672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462" y="2397901"/>
            <a:ext cx="2354672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07179" y="1692533"/>
            <a:ext cx="2355597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07179" y="2397901"/>
            <a:ext cx="2355597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E231-FA07-4644-921D-50B26BB20BB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69B3-41FC-40AB-8400-4C09FD77DF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E231-FA07-4644-921D-50B26BB20BB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69B3-41FC-40AB-8400-4C09FD77DF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E231-FA07-4644-921D-50B26BB20BB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69B3-41FC-40AB-8400-4C09FD77DF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462" y="301050"/>
            <a:ext cx="1753283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3584" y="301051"/>
            <a:ext cx="2979192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462" y="1582265"/>
            <a:ext cx="1753283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E231-FA07-4644-921D-50B26BB20BB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69B3-41FC-40AB-8400-4C09FD77DF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568" y="5292884"/>
            <a:ext cx="3197543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44568" y="675613"/>
            <a:ext cx="3197543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4568" y="5917739"/>
            <a:ext cx="3197543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E231-FA07-4644-921D-50B26BB20BB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69B3-41FC-40AB-8400-4C09FD77DF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6462" y="302801"/>
            <a:ext cx="4796314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462" y="1764295"/>
            <a:ext cx="4796314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462" y="7008171"/>
            <a:ext cx="124348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5E231-FA07-4644-921D-50B26BB20BB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0823" y="7008171"/>
            <a:ext cx="1687592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Plaquette Booster_Université_V9.pptx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9287" y="7008171"/>
            <a:ext cx="124348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669B3-41FC-40AB-8400-4C09FD77DF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 rot="10800000">
            <a:off x="0" y="6922084"/>
            <a:ext cx="5329238" cy="639179"/>
          </a:xfrm>
          <a:prstGeom prst="rect">
            <a:avLst/>
          </a:prstGeom>
          <a:gradFill flip="none" rotWithShape="1">
            <a:gsLst>
              <a:gs pos="0">
                <a:srgbClr val="228191">
                  <a:shade val="30000"/>
                  <a:satMod val="115000"/>
                </a:srgbClr>
              </a:gs>
              <a:gs pos="100000">
                <a:schemeClr val="tx1"/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err="1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 descr="D:\Users\RSAIFOUD\Desktop\identité graphique\BOOSTER_IdentiteVisuelle7.jpg"/>
          <p:cNvPicPr>
            <a:picLocks noChangeAspect="1" noChangeArrowheads="1"/>
          </p:cNvPicPr>
          <p:nvPr/>
        </p:nvPicPr>
        <p:blipFill>
          <a:blip r:embed="rId2" cstate="print"/>
          <a:srcRect l="18530" t="17516" r="18922" b="39882"/>
          <a:stretch>
            <a:fillRect/>
          </a:stretch>
        </p:blipFill>
        <p:spPr bwMode="auto">
          <a:xfrm>
            <a:off x="0" y="-1"/>
            <a:ext cx="5329239" cy="2566704"/>
          </a:xfrm>
          <a:prstGeom prst="rect">
            <a:avLst/>
          </a:prstGeom>
          <a:noFill/>
        </p:spPr>
      </p:pic>
      <p:pic>
        <p:nvPicPr>
          <p:cNvPr id="5" name="Picture 2" descr="D:\Users\RSAIFOUD\Desktop\identité graphique\BOOSTER_IdentiteVisuelle7.jpg"/>
          <p:cNvPicPr>
            <a:picLocks noChangeAspect="1" noChangeArrowheads="1"/>
          </p:cNvPicPr>
          <p:nvPr/>
        </p:nvPicPr>
        <p:blipFill>
          <a:blip r:embed="rId3" cstate="print"/>
          <a:srcRect l="18279" t="57578" r="18922" b="15605"/>
          <a:stretch>
            <a:fillRect/>
          </a:stretch>
        </p:blipFill>
        <p:spPr bwMode="auto">
          <a:xfrm>
            <a:off x="144269" y="2556461"/>
            <a:ext cx="5184720" cy="1565595"/>
          </a:xfrm>
          <a:prstGeom prst="rect">
            <a:avLst/>
          </a:prstGeom>
          <a:noFill/>
        </p:spPr>
      </p:pic>
      <p:sp>
        <p:nvSpPr>
          <p:cNvPr id="35" name="Pentagon 34"/>
          <p:cNvSpPr/>
          <p:nvPr/>
        </p:nvSpPr>
        <p:spPr bwMode="auto">
          <a:xfrm>
            <a:off x="4032809" y="4428721"/>
            <a:ext cx="72010" cy="2448340"/>
          </a:xfrm>
          <a:prstGeom prst="homePlate">
            <a:avLst>
              <a:gd name="adj" fmla="val 96915"/>
            </a:avLst>
          </a:prstGeom>
          <a:solidFill>
            <a:srgbClr val="228191"/>
          </a:solidFill>
          <a:ln w="952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300"/>
              </a:spcAft>
              <a:defRPr/>
            </a:pPr>
            <a:endParaRPr lang="en-US" sz="1400" dirty="0" err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-71761" y="7017906"/>
            <a:ext cx="532923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2" indent="-188913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774A39">
                  <a:lumMod val="75000"/>
                </a:srgbClr>
              </a:buClr>
              <a:buSzPct val="170000"/>
              <a:defRPr/>
            </a:pPr>
            <a:r>
              <a:rPr lang="fr-FR" sz="1200" b="1" cap="small" dirty="0" smtClean="0">
                <a:solidFill>
                  <a:schemeClr val="bg1"/>
                </a:solidFill>
                <a:cs typeface="Arial" pitchFamily="34" charset="0"/>
              </a:rPr>
              <a:t>	Notre </a:t>
            </a:r>
            <a:r>
              <a:rPr lang="fr-FR" sz="1200" b="1" cap="small" dirty="0">
                <a:solidFill>
                  <a:schemeClr val="bg1"/>
                </a:solidFill>
                <a:cs typeface="Arial" pitchFamily="34" charset="0"/>
              </a:rPr>
              <a:t>ambition</a:t>
            </a:r>
            <a:r>
              <a:rPr lang="fr-FR" sz="1100" b="1" dirty="0">
                <a:solidFill>
                  <a:schemeClr val="bg1"/>
                </a:solidFill>
                <a:cs typeface="Arial" pitchFamily="34" charset="0"/>
              </a:rPr>
              <a:t> : rencontrer chaque année plus de 7 000 étudiants issus d’une trentaine d’universités, et parrainer 1 000 étudiants labellisés «</a:t>
            </a:r>
            <a:r>
              <a:rPr lang="fr-FR" sz="1100" b="1" i="1" dirty="0">
                <a:solidFill>
                  <a:schemeClr val="bg1"/>
                </a:solidFill>
                <a:cs typeface="Arial" pitchFamily="34" charset="0"/>
              </a:rPr>
              <a:t> Talent Booster </a:t>
            </a:r>
            <a:r>
              <a:rPr lang="fr-FR" sz="1100" b="1" dirty="0">
                <a:solidFill>
                  <a:schemeClr val="bg1"/>
                </a:solidFill>
                <a:cs typeface="Arial" pitchFamily="34" charset="0"/>
              </a:rPr>
              <a:t>»</a:t>
            </a:r>
          </a:p>
          <a:p>
            <a:pPr marL="361950" lvl="2" indent="-188913" algn="just" eaLnBrk="0" hangingPunct="0">
              <a:buClr>
                <a:srgbClr val="774A39">
                  <a:lumMod val="75000"/>
                </a:srgbClr>
              </a:buClr>
              <a:buSzPct val="170000"/>
              <a:buFont typeface="Wingdings" pitchFamily="2" charset="2"/>
              <a:buChar char="ü"/>
              <a:defRPr/>
            </a:pPr>
            <a:endParaRPr lang="fr-FR" dirty="0"/>
          </a:p>
        </p:txBody>
      </p:sp>
      <p:sp>
        <p:nvSpPr>
          <p:cNvPr id="11" name="TextBox 10"/>
          <p:cNvSpPr txBox="1"/>
          <p:nvPr/>
        </p:nvSpPr>
        <p:spPr>
          <a:xfrm>
            <a:off x="1270777" y="2392704"/>
            <a:ext cx="2906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Quicksand Bold" pitchFamily="50" charset="0"/>
              </a:rPr>
              <a:t>Devenez université partenaire </a:t>
            </a:r>
            <a:endParaRPr lang="en-US" sz="1400" dirty="0">
              <a:latin typeface="Quicksand Bold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479" y="4069257"/>
            <a:ext cx="46762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latin typeface="Quicksand Light" pitchFamily="18" charset="0"/>
              </a:rPr>
              <a:t>Sous le patronage du Ministère de l’enseignement supérieur et avec le soutien de l’AFEP</a:t>
            </a:r>
            <a:endParaRPr lang="en-US" sz="800" i="1" dirty="0">
              <a:latin typeface="Quicksand Light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6779" y="4481338"/>
            <a:ext cx="1512459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2" eaLnBrk="0" hangingPunct="0">
              <a:defRPr/>
            </a:pPr>
            <a:endParaRPr lang="fr-FR" sz="1200" dirty="0">
              <a:solidFill>
                <a:srgbClr val="000000"/>
              </a:solidFill>
              <a:latin typeface="+mn-lt"/>
              <a:cs typeface="Arial" pitchFamily="34" charset="0"/>
            </a:endParaRPr>
          </a:p>
          <a:p>
            <a:pPr marL="361950" lvl="2" indent="-188913" eaLnBrk="0" hangingPunct="0">
              <a:buClr>
                <a:schemeClr val="accent1">
                  <a:lumMod val="75000"/>
                </a:schemeClr>
              </a:buClr>
              <a:buSzPct val="170000"/>
              <a:defRPr/>
            </a:pPr>
            <a:r>
              <a:rPr lang="fr-FR" sz="1100" b="1" cap="small" dirty="0" smtClean="0">
                <a:solidFill>
                  <a:srgbClr val="0E373E"/>
                </a:solidFill>
                <a:latin typeface="+mn-lt"/>
                <a:cs typeface="Arial" pitchFamily="34" charset="0"/>
              </a:rPr>
              <a:t>	</a:t>
            </a:r>
            <a:r>
              <a:rPr lang="fr-FR" sz="1100" b="1" cap="small" dirty="0" smtClean="0">
                <a:solidFill>
                  <a:srgbClr val="0E373E"/>
                </a:solidFill>
                <a:cs typeface="Arial" pitchFamily="34" charset="0"/>
              </a:rPr>
              <a:t>Booster </a:t>
            </a:r>
            <a:r>
              <a:rPr lang="fr-FR" sz="1100" b="1" cap="small" dirty="0" smtClean="0">
                <a:solidFill>
                  <a:srgbClr val="0E373E"/>
                </a:solidFill>
                <a:latin typeface="+mn-lt"/>
                <a:cs typeface="Arial" pitchFamily="34" charset="0"/>
              </a:rPr>
              <a:t>Favorise </a:t>
            </a:r>
            <a:r>
              <a:rPr lang="fr-FR" sz="1100" b="1" cap="small" dirty="0">
                <a:solidFill>
                  <a:srgbClr val="0E373E"/>
                </a:solidFill>
                <a:latin typeface="+mn-lt"/>
                <a:cs typeface="Arial" pitchFamily="34" charset="0"/>
              </a:rPr>
              <a:t>l’insertion professionnelle des talents issus de </a:t>
            </a:r>
            <a:r>
              <a:rPr lang="fr-FR" sz="1100" b="1" cap="small" dirty="0" smtClean="0">
                <a:solidFill>
                  <a:srgbClr val="0E373E"/>
                </a:solidFill>
                <a:latin typeface="+mn-lt"/>
                <a:cs typeface="Arial" pitchFamily="34" charset="0"/>
              </a:rPr>
              <a:t>l’Université</a:t>
            </a:r>
          </a:p>
          <a:p>
            <a:pPr marL="361950" lvl="2" indent="-188913" eaLnBrk="0" hangingPunct="0">
              <a:buClr>
                <a:schemeClr val="accent1">
                  <a:lumMod val="75000"/>
                </a:schemeClr>
              </a:buClr>
              <a:buSzPct val="170000"/>
              <a:defRPr/>
            </a:pPr>
            <a:endParaRPr lang="fr-FR" sz="1200" dirty="0">
              <a:solidFill>
                <a:srgbClr val="000000"/>
              </a:solidFill>
              <a:latin typeface="+mn-lt"/>
              <a:cs typeface="Arial" pitchFamily="34" charset="0"/>
            </a:endParaRPr>
          </a:p>
          <a:p>
            <a:pPr marL="361950" lvl="2" indent="-188913" eaLnBrk="0" hangingPunct="0">
              <a:buClr>
                <a:schemeClr val="accent1">
                  <a:lumMod val="75000"/>
                </a:schemeClr>
              </a:buClr>
              <a:buSzPct val="170000"/>
              <a:defRPr/>
            </a:pPr>
            <a:r>
              <a:rPr lang="fr-FR" sz="1100" b="1" cap="small" dirty="0" smtClean="0">
                <a:solidFill>
                  <a:srgbClr val="0E373E"/>
                </a:solidFill>
                <a:latin typeface="+mn-lt"/>
                <a:cs typeface="Arial" pitchFamily="34" charset="0"/>
              </a:rPr>
              <a:t>	&amp; Offre </a:t>
            </a:r>
            <a:r>
              <a:rPr lang="fr-FR" sz="1100" b="1" cap="small" dirty="0">
                <a:solidFill>
                  <a:srgbClr val="0E373E"/>
                </a:solidFill>
                <a:latin typeface="+mn-lt"/>
                <a:cs typeface="Arial" pitchFamily="34" charset="0"/>
              </a:rPr>
              <a:t>une opportunité réelle pour les entreprises de diversifier leur </a:t>
            </a:r>
            <a:r>
              <a:rPr lang="fr-FR" sz="1100" b="1" cap="small" dirty="0" smtClean="0">
                <a:solidFill>
                  <a:srgbClr val="0E373E"/>
                </a:solidFill>
                <a:latin typeface="+mn-lt"/>
                <a:cs typeface="Arial" pitchFamily="34" charset="0"/>
              </a:rPr>
              <a:t>recrutement</a:t>
            </a:r>
            <a:endParaRPr lang="fr-FR" sz="1200" dirty="0">
              <a:latin typeface="+mn-lt"/>
              <a:cs typeface="Arial" pitchFamily="34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/>
          <a:srcRect t="54286" r="53608"/>
          <a:stretch>
            <a:fillRect/>
          </a:stretch>
        </p:blipFill>
        <p:spPr bwMode="auto">
          <a:xfrm>
            <a:off x="249" y="5796911"/>
            <a:ext cx="1800250" cy="115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63500" y="4645025"/>
            <a:ext cx="3897313" cy="2039938"/>
            <a:chOff x="40" y="2926"/>
            <a:chExt cx="2455" cy="1285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" y="2930"/>
              <a:ext cx="2455" cy="1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229" name="Group 205"/>
            <p:cNvGrpSpPr>
              <a:grpSpLocks/>
            </p:cNvGrpSpPr>
            <p:nvPr/>
          </p:nvGrpSpPr>
          <p:grpSpPr bwMode="auto">
            <a:xfrm>
              <a:off x="41" y="2926"/>
              <a:ext cx="2453" cy="1261"/>
              <a:chOff x="41" y="2926"/>
              <a:chExt cx="2453" cy="1261"/>
            </a:xfrm>
          </p:grpSpPr>
          <p:sp>
            <p:nvSpPr>
              <p:cNvPr id="1030" name="Freeform 6"/>
              <p:cNvSpPr>
                <a:spLocks noEditPoints="1"/>
              </p:cNvSpPr>
              <p:nvPr/>
            </p:nvSpPr>
            <p:spPr bwMode="auto">
              <a:xfrm>
                <a:off x="373" y="2926"/>
                <a:ext cx="99" cy="214"/>
              </a:xfrm>
              <a:custGeom>
                <a:avLst/>
                <a:gdLst/>
                <a:ahLst/>
                <a:cxnLst>
                  <a:cxn ang="0">
                    <a:pos x="3" y="149"/>
                  </a:cxn>
                  <a:cxn ang="0">
                    <a:pos x="13" y="112"/>
                  </a:cxn>
                  <a:cxn ang="0">
                    <a:pos x="50" y="51"/>
                  </a:cxn>
                  <a:cxn ang="0">
                    <a:pos x="108" y="14"/>
                  </a:cxn>
                  <a:cxn ang="0">
                    <a:pos x="186" y="1"/>
                  </a:cxn>
                  <a:cxn ang="0">
                    <a:pos x="434" y="0"/>
                  </a:cxn>
                  <a:cxn ang="0">
                    <a:pos x="513" y="13"/>
                  </a:cxn>
                  <a:cxn ang="0">
                    <a:pos x="573" y="49"/>
                  </a:cxn>
                  <a:cxn ang="0">
                    <a:pos x="611" y="109"/>
                  </a:cxn>
                  <a:cxn ang="0">
                    <a:pos x="624" y="188"/>
                  </a:cxn>
                  <a:cxn ang="0">
                    <a:pos x="624" y="362"/>
                  </a:cxn>
                  <a:cxn ang="0">
                    <a:pos x="396" y="480"/>
                  </a:cxn>
                  <a:cxn ang="0">
                    <a:pos x="384" y="472"/>
                  </a:cxn>
                  <a:cxn ang="0">
                    <a:pos x="392" y="226"/>
                  </a:cxn>
                  <a:cxn ang="0">
                    <a:pos x="238" y="218"/>
                  </a:cxn>
                  <a:cxn ang="0">
                    <a:pos x="230" y="1118"/>
                  </a:cxn>
                  <a:cxn ang="0">
                    <a:pos x="384" y="1126"/>
                  </a:cxn>
                  <a:cxn ang="0">
                    <a:pos x="389" y="932"/>
                  </a:cxn>
                  <a:cxn ang="0">
                    <a:pos x="621" y="819"/>
                  </a:cxn>
                  <a:cxn ang="0">
                    <a:pos x="624" y="1154"/>
                  </a:cxn>
                  <a:cxn ang="0">
                    <a:pos x="612" y="1233"/>
                  </a:cxn>
                  <a:cxn ang="0">
                    <a:pos x="576" y="1294"/>
                  </a:cxn>
                  <a:cxn ang="0">
                    <a:pos x="517" y="1331"/>
                  </a:cxn>
                  <a:cxn ang="0">
                    <a:pos x="436" y="1344"/>
                  </a:cxn>
                  <a:cxn ang="0">
                    <a:pos x="187" y="1344"/>
                  </a:cxn>
                  <a:cxn ang="0">
                    <a:pos x="111" y="1332"/>
                  </a:cxn>
                  <a:cxn ang="0">
                    <a:pos x="52" y="1296"/>
                  </a:cxn>
                  <a:cxn ang="0">
                    <a:pos x="14" y="1236"/>
                  </a:cxn>
                  <a:cxn ang="0">
                    <a:pos x="4" y="1197"/>
                  </a:cxn>
                  <a:cxn ang="0">
                    <a:pos x="0" y="1155"/>
                  </a:cxn>
                  <a:cxn ang="0">
                    <a:pos x="16" y="1154"/>
                  </a:cxn>
                  <a:cxn ang="0">
                    <a:pos x="19" y="1194"/>
                  </a:cxn>
                  <a:cxn ang="0">
                    <a:pos x="27" y="1227"/>
                  </a:cxn>
                  <a:cxn ang="0">
                    <a:pos x="61" y="1283"/>
                  </a:cxn>
                  <a:cxn ang="0">
                    <a:pos x="114" y="1317"/>
                  </a:cxn>
                  <a:cxn ang="0">
                    <a:pos x="187" y="1328"/>
                  </a:cxn>
                  <a:cxn ang="0">
                    <a:pos x="433" y="1329"/>
                  </a:cxn>
                  <a:cxn ang="0">
                    <a:pos x="508" y="1318"/>
                  </a:cxn>
                  <a:cxn ang="0">
                    <a:pos x="563" y="1285"/>
                  </a:cxn>
                  <a:cxn ang="0">
                    <a:pos x="597" y="1230"/>
                  </a:cxn>
                  <a:cxn ang="0">
                    <a:pos x="608" y="1154"/>
                  </a:cxn>
                  <a:cxn ang="0">
                    <a:pos x="620" y="833"/>
                  </a:cxn>
                  <a:cxn ang="0">
                    <a:pos x="400" y="939"/>
                  </a:cxn>
                  <a:cxn ang="0">
                    <a:pos x="392" y="1134"/>
                  </a:cxn>
                  <a:cxn ang="0">
                    <a:pos x="222" y="1126"/>
                  </a:cxn>
                  <a:cxn ang="0">
                    <a:pos x="230" y="210"/>
                  </a:cxn>
                  <a:cxn ang="0">
                    <a:pos x="400" y="218"/>
                  </a:cxn>
                  <a:cxn ang="0">
                    <a:pos x="389" y="465"/>
                  </a:cxn>
                  <a:cxn ang="0">
                    <a:pos x="608" y="362"/>
                  </a:cxn>
                  <a:cxn ang="0">
                    <a:pos x="609" y="191"/>
                  </a:cxn>
                  <a:cxn ang="0">
                    <a:pos x="598" y="118"/>
                  </a:cxn>
                  <a:cxn ang="0">
                    <a:pos x="564" y="62"/>
                  </a:cxn>
                  <a:cxn ang="0">
                    <a:pos x="510" y="28"/>
                  </a:cxn>
                  <a:cxn ang="0">
                    <a:pos x="434" y="16"/>
                  </a:cxn>
                  <a:cxn ang="0">
                    <a:pos x="189" y="16"/>
                  </a:cxn>
                  <a:cxn ang="0">
                    <a:pos x="117" y="27"/>
                  </a:cxn>
                  <a:cxn ang="0">
                    <a:pos x="63" y="60"/>
                  </a:cxn>
                  <a:cxn ang="0">
                    <a:pos x="28" y="115"/>
                  </a:cxn>
                  <a:cxn ang="0">
                    <a:pos x="19" y="150"/>
                  </a:cxn>
                  <a:cxn ang="0">
                    <a:pos x="16" y="1154"/>
                  </a:cxn>
                </a:cxnLst>
                <a:rect l="0" t="0" r="r" b="b"/>
                <a:pathLst>
                  <a:path w="624" h="1344">
                    <a:moveTo>
                      <a:pt x="0" y="189"/>
                    </a:moveTo>
                    <a:lnTo>
                      <a:pt x="3" y="149"/>
                    </a:lnTo>
                    <a:cubicBezTo>
                      <a:pt x="4" y="148"/>
                      <a:pt x="4" y="148"/>
                      <a:pt x="4" y="148"/>
                    </a:cubicBezTo>
                    <a:lnTo>
                      <a:pt x="13" y="112"/>
                    </a:lnTo>
                    <a:cubicBezTo>
                      <a:pt x="13" y="111"/>
                      <a:pt x="13" y="110"/>
                      <a:pt x="14" y="109"/>
                    </a:cubicBezTo>
                    <a:lnTo>
                      <a:pt x="50" y="51"/>
                    </a:lnTo>
                    <a:cubicBezTo>
                      <a:pt x="50" y="50"/>
                      <a:pt x="51" y="49"/>
                      <a:pt x="52" y="49"/>
                    </a:cubicBezTo>
                    <a:lnTo>
                      <a:pt x="108" y="14"/>
                    </a:lnTo>
                    <a:cubicBezTo>
                      <a:pt x="109" y="13"/>
                      <a:pt x="110" y="13"/>
                      <a:pt x="111" y="13"/>
                    </a:cubicBezTo>
                    <a:lnTo>
                      <a:pt x="186" y="1"/>
                    </a:lnTo>
                    <a:cubicBezTo>
                      <a:pt x="187" y="0"/>
                      <a:pt x="187" y="0"/>
                      <a:pt x="187" y="0"/>
                    </a:cubicBezTo>
                    <a:lnTo>
                      <a:pt x="434" y="0"/>
                    </a:lnTo>
                    <a:cubicBezTo>
                      <a:pt x="435" y="0"/>
                      <a:pt x="435" y="0"/>
                      <a:pt x="436" y="1"/>
                    </a:cubicBezTo>
                    <a:lnTo>
                      <a:pt x="513" y="13"/>
                    </a:lnTo>
                    <a:cubicBezTo>
                      <a:pt x="514" y="13"/>
                      <a:pt x="515" y="13"/>
                      <a:pt x="516" y="14"/>
                    </a:cubicBezTo>
                    <a:lnTo>
                      <a:pt x="573" y="49"/>
                    </a:lnTo>
                    <a:cubicBezTo>
                      <a:pt x="574" y="49"/>
                      <a:pt x="575" y="50"/>
                      <a:pt x="575" y="51"/>
                    </a:cubicBezTo>
                    <a:lnTo>
                      <a:pt x="611" y="109"/>
                    </a:lnTo>
                    <a:cubicBezTo>
                      <a:pt x="612" y="110"/>
                      <a:pt x="612" y="111"/>
                      <a:pt x="612" y="112"/>
                    </a:cubicBezTo>
                    <a:lnTo>
                      <a:pt x="624" y="188"/>
                    </a:lnTo>
                    <a:cubicBezTo>
                      <a:pt x="624" y="189"/>
                      <a:pt x="624" y="189"/>
                      <a:pt x="624" y="189"/>
                    </a:cubicBezTo>
                    <a:lnTo>
                      <a:pt x="624" y="362"/>
                    </a:lnTo>
                    <a:cubicBezTo>
                      <a:pt x="624" y="366"/>
                      <a:pt x="623" y="368"/>
                      <a:pt x="620" y="370"/>
                    </a:cubicBezTo>
                    <a:lnTo>
                      <a:pt x="396" y="480"/>
                    </a:lnTo>
                    <a:cubicBezTo>
                      <a:pt x="394" y="481"/>
                      <a:pt x="391" y="481"/>
                      <a:pt x="388" y="479"/>
                    </a:cubicBezTo>
                    <a:cubicBezTo>
                      <a:pt x="386" y="478"/>
                      <a:pt x="384" y="475"/>
                      <a:pt x="384" y="472"/>
                    </a:cubicBezTo>
                    <a:lnTo>
                      <a:pt x="384" y="218"/>
                    </a:lnTo>
                    <a:lnTo>
                      <a:pt x="392" y="226"/>
                    </a:lnTo>
                    <a:lnTo>
                      <a:pt x="230" y="226"/>
                    </a:lnTo>
                    <a:lnTo>
                      <a:pt x="238" y="218"/>
                    </a:lnTo>
                    <a:lnTo>
                      <a:pt x="238" y="1126"/>
                    </a:lnTo>
                    <a:lnTo>
                      <a:pt x="230" y="1118"/>
                    </a:lnTo>
                    <a:lnTo>
                      <a:pt x="392" y="1118"/>
                    </a:lnTo>
                    <a:lnTo>
                      <a:pt x="384" y="1126"/>
                    </a:lnTo>
                    <a:lnTo>
                      <a:pt x="384" y="939"/>
                    </a:lnTo>
                    <a:cubicBezTo>
                      <a:pt x="384" y="936"/>
                      <a:pt x="386" y="934"/>
                      <a:pt x="389" y="932"/>
                    </a:cubicBezTo>
                    <a:lnTo>
                      <a:pt x="613" y="818"/>
                    </a:lnTo>
                    <a:cubicBezTo>
                      <a:pt x="615" y="817"/>
                      <a:pt x="618" y="817"/>
                      <a:pt x="621" y="819"/>
                    </a:cubicBezTo>
                    <a:cubicBezTo>
                      <a:pt x="623" y="820"/>
                      <a:pt x="624" y="823"/>
                      <a:pt x="624" y="825"/>
                    </a:cubicBezTo>
                    <a:lnTo>
                      <a:pt x="624" y="1154"/>
                    </a:lnTo>
                    <a:cubicBezTo>
                      <a:pt x="624" y="1155"/>
                      <a:pt x="624" y="1155"/>
                      <a:pt x="624" y="1156"/>
                    </a:cubicBezTo>
                    <a:lnTo>
                      <a:pt x="612" y="1233"/>
                    </a:lnTo>
                    <a:cubicBezTo>
                      <a:pt x="612" y="1234"/>
                      <a:pt x="612" y="1235"/>
                      <a:pt x="611" y="1236"/>
                    </a:cubicBezTo>
                    <a:lnTo>
                      <a:pt x="576" y="1294"/>
                    </a:lnTo>
                    <a:cubicBezTo>
                      <a:pt x="576" y="1295"/>
                      <a:pt x="575" y="1296"/>
                      <a:pt x="574" y="1296"/>
                    </a:cubicBezTo>
                    <a:lnTo>
                      <a:pt x="517" y="1331"/>
                    </a:lnTo>
                    <a:cubicBezTo>
                      <a:pt x="516" y="1332"/>
                      <a:pt x="515" y="1332"/>
                      <a:pt x="514" y="1332"/>
                    </a:cubicBezTo>
                    <a:lnTo>
                      <a:pt x="436" y="1344"/>
                    </a:lnTo>
                    <a:cubicBezTo>
                      <a:pt x="435" y="1344"/>
                      <a:pt x="435" y="1344"/>
                      <a:pt x="434" y="1344"/>
                    </a:cubicBezTo>
                    <a:lnTo>
                      <a:pt x="187" y="1344"/>
                    </a:lnTo>
                    <a:cubicBezTo>
                      <a:pt x="187" y="1344"/>
                      <a:pt x="187" y="1344"/>
                      <a:pt x="186" y="1344"/>
                    </a:cubicBezTo>
                    <a:lnTo>
                      <a:pt x="111" y="1332"/>
                    </a:lnTo>
                    <a:cubicBezTo>
                      <a:pt x="110" y="1332"/>
                      <a:pt x="109" y="1332"/>
                      <a:pt x="108" y="1331"/>
                    </a:cubicBezTo>
                    <a:lnTo>
                      <a:pt x="52" y="1296"/>
                    </a:lnTo>
                    <a:cubicBezTo>
                      <a:pt x="51" y="1296"/>
                      <a:pt x="50" y="1295"/>
                      <a:pt x="50" y="1294"/>
                    </a:cubicBezTo>
                    <a:lnTo>
                      <a:pt x="14" y="1236"/>
                    </a:lnTo>
                    <a:cubicBezTo>
                      <a:pt x="13" y="1235"/>
                      <a:pt x="13" y="1234"/>
                      <a:pt x="13" y="1233"/>
                    </a:cubicBezTo>
                    <a:lnTo>
                      <a:pt x="4" y="1197"/>
                    </a:lnTo>
                    <a:cubicBezTo>
                      <a:pt x="4" y="1197"/>
                      <a:pt x="4" y="1197"/>
                      <a:pt x="3" y="1196"/>
                    </a:cubicBezTo>
                    <a:lnTo>
                      <a:pt x="0" y="1155"/>
                    </a:lnTo>
                    <a:lnTo>
                      <a:pt x="0" y="189"/>
                    </a:lnTo>
                    <a:close/>
                    <a:moveTo>
                      <a:pt x="16" y="1154"/>
                    </a:moveTo>
                    <a:lnTo>
                      <a:pt x="19" y="1195"/>
                    </a:lnTo>
                    <a:lnTo>
                      <a:pt x="19" y="1194"/>
                    </a:lnTo>
                    <a:lnTo>
                      <a:pt x="28" y="1230"/>
                    </a:lnTo>
                    <a:lnTo>
                      <a:pt x="27" y="1227"/>
                    </a:lnTo>
                    <a:lnTo>
                      <a:pt x="63" y="1285"/>
                    </a:lnTo>
                    <a:lnTo>
                      <a:pt x="61" y="1283"/>
                    </a:lnTo>
                    <a:lnTo>
                      <a:pt x="117" y="1318"/>
                    </a:lnTo>
                    <a:lnTo>
                      <a:pt x="114" y="1317"/>
                    </a:lnTo>
                    <a:lnTo>
                      <a:pt x="189" y="1329"/>
                    </a:lnTo>
                    <a:lnTo>
                      <a:pt x="187" y="1328"/>
                    </a:lnTo>
                    <a:lnTo>
                      <a:pt x="434" y="1328"/>
                    </a:lnTo>
                    <a:lnTo>
                      <a:pt x="433" y="1329"/>
                    </a:lnTo>
                    <a:lnTo>
                      <a:pt x="511" y="1317"/>
                    </a:lnTo>
                    <a:lnTo>
                      <a:pt x="508" y="1318"/>
                    </a:lnTo>
                    <a:lnTo>
                      <a:pt x="565" y="1283"/>
                    </a:lnTo>
                    <a:lnTo>
                      <a:pt x="563" y="1285"/>
                    </a:lnTo>
                    <a:lnTo>
                      <a:pt x="598" y="1227"/>
                    </a:lnTo>
                    <a:lnTo>
                      <a:pt x="597" y="1230"/>
                    </a:lnTo>
                    <a:lnTo>
                      <a:pt x="609" y="1153"/>
                    </a:lnTo>
                    <a:lnTo>
                      <a:pt x="608" y="1154"/>
                    </a:lnTo>
                    <a:lnTo>
                      <a:pt x="608" y="825"/>
                    </a:lnTo>
                    <a:lnTo>
                      <a:pt x="620" y="833"/>
                    </a:lnTo>
                    <a:lnTo>
                      <a:pt x="396" y="947"/>
                    </a:lnTo>
                    <a:lnTo>
                      <a:pt x="400" y="939"/>
                    </a:lnTo>
                    <a:lnTo>
                      <a:pt x="400" y="1126"/>
                    </a:lnTo>
                    <a:cubicBezTo>
                      <a:pt x="400" y="1131"/>
                      <a:pt x="397" y="1134"/>
                      <a:pt x="392" y="1134"/>
                    </a:cubicBezTo>
                    <a:lnTo>
                      <a:pt x="230" y="1134"/>
                    </a:lnTo>
                    <a:cubicBezTo>
                      <a:pt x="226" y="1134"/>
                      <a:pt x="222" y="1131"/>
                      <a:pt x="222" y="1126"/>
                    </a:cubicBezTo>
                    <a:lnTo>
                      <a:pt x="222" y="218"/>
                    </a:lnTo>
                    <a:cubicBezTo>
                      <a:pt x="222" y="214"/>
                      <a:pt x="226" y="210"/>
                      <a:pt x="230" y="210"/>
                    </a:cubicBezTo>
                    <a:lnTo>
                      <a:pt x="392" y="210"/>
                    </a:lnTo>
                    <a:cubicBezTo>
                      <a:pt x="397" y="210"/>
                      <a:pt x="400" y="214"/>
                      <a:pt x="400" y="218"/>
                    </a:cubicBezTo>
                    <a:lnTo>
                      <a:pt x="400" y="472"/>
                    </a:lnTo>
                    <a:lnTo>
                      <a:pt x="389" y="465"/>
                    </a:lnTo>
                    <a:lnTo>
                      <a:pt x="613" y="355"/>
                    </a:lnTo>
                    <a:lnTo>
                      <a:pt x="608" y="362"/>
                    </a:lnTo>
                    <a:lnTo>
                      <a:pt x="608" y="189"/>
                    </a:lnTo>
                    <a:lnTo>
                      <a:pt x="609" y="191"/>
                    </a:lnTo>
                    <a:lnTo>
                      <a:pt x="597" y="115"/>
                    </a:lnTo>
                    <a:lnTo>
                      <a:pt x="598" y="118"/>
                    </a:lnTo>
                    <a:lnTo>
                      <a:pt x="562" y="60"/>
                    </a:lnTo>
                    <a:lnTo>
                      <a:pt x="564" y="62"/>
                    </a:lnTo>
                    <a:lnTo>
                      <a:pt x="507" y="27"/>
                    </a:lnTo>
                    <a:lnTo>
                      <a:pt x="510" y="28"/>
                    </a:lnTo>
                    <a:lnTo>
                      <a:pt x="433" y="16"/>
                    </a:lnTo>
                    <a:lnTo>
                      <a:pt x="434" y="16"/>
                    </a:lnTo>
                    <a:lnTo>
                      <a:pt x="187" y="16"/>
                    </a:lnTo>
                    <a:lnTo>
                      <a:pt x="189" y="16"/>
                    </a:lnTo>
                    <a:lnTo>
                      <a:pt x="114" y="28"/>
                    </a:lnTo>
                    <a:lnTo>
                      <a:pt x="117" y="27"/>
                    </a:lnTo>
                    <a:lnTo>
                      <a:pt x="61" y="62"/>
                    </a:lnTo>
                    <a:lnTo>
                      <a:pt x="63" y="60"/>
                    </a:lnTo>
                    <a:lnTo>
                      <a:pt x="27" y="118"/>
                    </a:lnTo>
                    <a:lnTo>
                      <a:pt x="28" y="115"/>
                    </a:lnTo>
                    <a:lnTo>
                      <a:pt x="19" y="151"/>
                    </a:lnTo>
                    <a:lnTo>
                      <a:pt x="19" y="150"/>
                    </a:lnTo>
                    <a:lnTo>
                      <a:pt x="16" y="189"/>
                    </a:lnTo>
                    <a:lnTo>
                      <a:pt x="16" y="115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2" name="Freeform 8"/>
              <p:cNvSpPr>
                <a:spLocks noEditPoints="1"/>
              </p:cNvSpPr>
              <p:nvPr/>
            </p:nvSpPr>
            <p:spPr bwMode="auto">
              <a:xfrm>
                <a:off x="495" y="2926"/>
                <a:ext cx="97" cy="214"/>
              </a:xfrm>
              <a:custGeom>
                <a:avLst/>
                <a:gdLst/>
                <a:ahLst/>
                <a:cxnLst>
                  <a:cxn ang="0">
                    <a:pos x="382" y="226"/>
                  </a:cxn>
                  <a:cxn ang="0">
                    <a:pos x="233" y="218"/>
                  </a:cxn>
                  <a:cxn ang="0">
                    <a:pos x="225" y="1118"/>
                  </a:cxn>
                  <a:cxn ang="0">
                    <a:pos x="374" y="1126"/>
                  </a:cxn>
                  <a:cxn ang="0">
                    <a:pos x="390" y="1126"/>
                  </a:cxn>
                  <a:cxn ang="0">
                    <a:pos x="225" y="1134"/>
                  </a:cxn>
                  <a:cxn ang="0">
                    <a:pos x="217" y="218"/>
                  </a:cxn>
                  <a:cxn ang="0">
                    <a:pos x="382" y="210"/>
                  </a:cxn>
                  <a:cxn ang="0">
                    <a:pos x="390" y="1126"/>
                  </a:cxn>
                  <a:cxn ang="0">
                    <a:pos x="1" y="188"/>
                  </a:cxn>
                  <a:cxn ang="0">
                    <a:pos x="14" y="109"/>
                  </a:cxn>
                  <a:cxn ang="0">
                    <a:pos x="50" y="49"/>
                  </a:cxn>
                  <a:cxn ang="0">
                    <a:pos x="108" y="13"/>
                  </a:cxn>
                  <a:cxn ang="0">
                    <a:pos x="183" y="0"/>
                  </a:cxn>
                  <a:cxn ang="0">
                    <a:pos x="425" y="1"/>
                  </a:cxn>
                  <a:cxn ang="0">
                    <a:pos x="503" y="14"/>
                  </a:cxn>
                  <a:cxn ang="0">
                    <a:pos x="562" y="51"/>
                  </a:cxn>
                  <a:cxn ang="0">
                    <a:pos x="597" y="112"/>
                  </a:cxn>
                  <a:cxn ang="0">
                    <a:pos x="608" y="189"/>
                  </a:cxn>
                  <a:cxn ang="0">
                    <a:pos x="608" y="1156"/>
                  </a:cxn>
                  <a:cxn ang="0">
                    <a:pos x="596" y="1236"/>
                  </a:cxn>
                  <a:cxn ang="0">
                    <a:pos x="560" y="1296"/>
                  </a:cxn>
                  <a:cxn ang="0">
                    <a:pos x="500" y="1332"/>
                  </a:cxn>
                  <a:cxn ang="0">
                    <a:pos x="423" y="1344"/>
                  </a:cxn>
                  <a:cxn ang="0">
                    <a:pos x="182" y="1344"/>
                  </a:cxn>
                  <a:cxn ang="0">
                    <a:pos x="105" y="1331"/>
                  </a:cxn>
                  <a:cxn ang="0">
                    <a:pos x="48" y="1294"/>
                  </a:cxn>
                  <a:cxn ang="0">
                    <a:pos x="13" y="1233"/>
                  </a:cxn>
                  <a:cxn ang="0">
                    <a:pos x="0" y="1154"/>
                  </a:cxn>
                  <a:cxn ang="0">
                    <a:pos x="16" y="1154"/>
                  </a:cxn>
                  <a:cxn ang="0">
                    <a:pos x="28" y="1230"/>
                  </a:cxn>
                  <a:cxn ang="0">
                    <a:pos x="61" y="1285"/>
                  </a:cxn>
                  <a:cxn ang="0">
                    <a:pos x="114" y="1318"/>
                  </a:cxn>
                  <a:cxn ang="0">
                    <a:pos x="185" y="1329"/>
                  </a:cxn>
                  <a:cxn ang="0">
                    <a:pos x="423" y="1328"/>
                  </a:cxn>
                  <a:cxn ang="0">
                    <a:pos x="497" y="1317"/>
                  </a:cxn>
                  <a:cxn ang="0">
                    <a:pos x="551" y="1283"/>
                  </a:cxn>
                  <a:cxn ang="0">
                    <a:pos x="583" y="1227"/>
                  </a:cxn>
                  <a:cxn ang="0">
                    <a:pos x="593" y="1153"/>
                  </a:cxn>
                  <a:cxn ang="0">
                    <a:pos x="592" y="189"/>
                  </a:cxn>
                  <a:cxn ang="0">
                    <a:pos x="582" y="115"/>
                  </a:cxn>
                  <a:cxn ang="0">
                    <a:pos x="549" y="60"/>
                  </a:cxn>
                  <a:cxn ang="0">
                    <a:pos x="494" y="27"/>
                  </a:cxn>
                  <a:cxn ang="0">
                    <a:pos x="422" y="16"/>
                  </a:cxn>
                  <a:cxn ang="0">
                    <a:pos x="183" y="16"/>
                  </a:cxn>
                  <a:cxn ang="0">
                    <a:pos x="111" y="28"/>
                  </a:cxn>
                  <a:cxn ang="0">
                    <a:pos x="59" y="62"/>
                  </a:cxn>
                  <a:cxn ang="0">
                    <a:pos x="27" y="118"/>
                  </a:cxn>
                  <a:cxn ang="0">
                    <a:pos x="16" y="191"/>
                  </a:cxn>
                  <a:cxn ang="0">
                    <a:pos x="16" y="1154"/>
                  </a:cxn>
                </a:cxnLst>
                <a:rect l="0" t="0" r="r" b="b"/>
                <a:pathLst>
                  <a:path w="608" h="1344">
                    <a:moveTo>
                      <a:pt x="374" y="218"/>
                    </a:moveTo>
                    <a:lnTo>
                      <a:pt x="382" y="226"/>
                    </a:lnTo>
                    <a:lnTo>
                      <a:pt x="225" y="226"/>
                    </a:lnTo>
                    <a:lnTo>
                      <a:pt x="233" y="218"/>
                    </a:lnTo>
                    <a:lnTo>
                      <a:pt x="233" y="1126"/>
                    </a:lnTo>
                    <a:lnTo>
                      <a:pt x="225" y="1118"/>
                    </a:lnTo>
                    <a:lnTo>
                      <a:pt x="382" y="1118"/>
                    </a:lnTo>
                    <a:lnTo>
                      <a:pt x="374" y="1126"/>
                    </a:lnTo>
                    <a:lnTo>
                      <a:pt x="374" y="218"/>
                    </a:lnTo>
                    <a:close/>
                    <a:moveTo>
                      <a:pt x="390" y="1126"/>
                    </a:moveTo>
                    <a:cubicBezTo>
                      <a:pt x="390" y="1131"/>
                      <a:pt x="387" y="1134"/>
                      <a:pt x="382" y="1134"/>
                    </a:cubicBezTo>
                    <a:lnTo>
                      <a:pt x="225" y="1134"/>
                    </a:lnTo>
                    <a:cubicBezTo>
                      <a:pt x="221" y="1134"/>
                      <a:pt x="217" y="1131"/>
                      <a:pt x="217" y="1126"/>
                    </a:cubicBezTo>
                    <a:lnTo>
                      <a:pt x="217" y="218"/>
                    </a:lnTo>
                    <a:cubicBezTo>
                      <a:pt x="217" y="214"/>
                      <a:pt x="221" y="210"/>
                      <a:pt x="225" y="210"/>
                    </a:cubicBezTo>
                    <a:lnTo>
                      <a:pt x="382" y="210"/>
                    </a:lnTo>
                    <a:cubicBezTo>
                      <a:pt x="387" y="210"/>
                      <a:pt x="390" y="214"/>
                      <a:pt x="390" y="218"/>
                    </a:cubicBezTo>
                    <a:lnTo>
                      <a:pt x="390" y="1126"/>
                    </a:lnTo>
                    <a:close/>
                    <a:moveTo>
                      <a:pt x="0" y="189"/>
                    </a:moveTo>
                    <a:cubicBezTo>
                      <a:pt x="0" y="189"/>
                      <a:pt x="0" y="189"/>
                      <a:pt x="1" y="188"/>
                    </a:cubicBezTo>
                    <a:lnTo>
                      <a:pt x="13" y="112"/>
                    </a:lnTo>
                    <a:cubicBezTo>
                      <a:pt x="13" y="111"/>
                      <a:pt x="13" y="110"/>
                      <a:pt x="14" y="109"/>
                    </a:cubicBezTo>
                    <a:lnTo>
                      <a:pt x="48" y="51"/>
                    </a:lnTo>
                    <a:cubicBezTo>
                      <a:pt x="48" y="50"/>
                      <a:pt x="49" y="49"/>
                      <a:pt x="50" y="49"/>
                    </a:cubicBezTo>
                    <a:lnTo>
                      <a:pt x="105" y="14"/>
                    </a:lnTo>
                    <a:cubicBezTo>
                      <a:pt x="106" y="13"/>
                      <a:pt x="107" y="13"/>
                      <a:pt x="108" y="13"/>
                    </a:cubicBezTo>
                    <a:lnTo>
                      <a:pt x="182" y="1"/>
                    </a:lnTo>
                    <a:cubicBezTo>
                      <a:pt x="183" y="0"/>
                      <a:pt x="183" y="0"/>
                      <a:pt x="183" y="0"/>
                    </a:cubicBezTo>
                    <a:lnTo>
                      <a:pt x="423" y="0"/>
                    </a:lnTo>
                    <a:cubicBezTo>
                      <a:pt x="424" y="0"/>
                      <a:pt x="424" y="0"/>
                      <a:pt x="425" y="1"/>
                    </a:cubicBezTo>
                    <a:lnTo>
                      <a:pt x="500" y="13"/>
                    </a:lnTo>
                    <a:cubicBezTo>
                      <a:pt x="501" y="13"/>
                      <a:pt x="502" y="13"/>
                      <a:pt x="503" y="14"/>
                    </a:cubicBezTo>
                    <a:lnTo>
                      <a:pt x="560" y="49"/>
                    </a:lnTo>
                    <a:cubicBezTo>
                      <a:pt x="561" y="49"/>
                      <a:pt x="562" y="50"/>
                      <a:pt x="562" y="51"/>
                    </a:cubicBezTo>
                    <a:lnTo>
                      <a:pt x="596" y="109"/>
                    </a:lnTo>
                    <a:cubicBezTo>
                      <a:pt x="597" y="110"/>
                      <a:pt x="597" y="111"/>
                      <a:pt x="597" y="112"/>
                    </a:cubicBezTo>
                    <a:lnTo>
                      <a:pt x="608" y="188"/>
                    </a:lnTo>
                    <a:cubicBezTo>
                      <a:pt x="608" y="189"/>
                      <a:pt x="608" y="189"/>
                      <a:pt x="608" y="189"/>
                    </a:cubicBezTo>
                    <a:lnTo>
                      <a:pt x="608" y="1154"/>
                    </a:lnTo>
                    <a:cubicBezTo>
                      <a:pt x="608" y="1155"/>
                      <a:pt x="608" y="1155"/>
                      <a:pt x="608" y="1156"/>
                    </a:cubicBezTo>
                    <a:lnTo>
                      <a:pt x="597" y="1233"/>
                    </a:lnTo>
                    <a:cubicBezTo>
                      <a:pt x="597" y="1234"/>
                      <a:pt x="597" y="1235"/>
                      <a:pt x="596" y="1236"/>
                    </a:cubicBezTo>
                    <a:lnTo>
                      <a:pt x="562" y="1294"/>
                    </a:lnTo>
                    <a:cubicBezTo>
                      <a:pt x="562" y="1295"/>
                      <a:pt x="561" y="1296"/>
                      <a:pt x="560" y="1296"/>
                    </a:cubicBezTo>
                    <a:lnTo>
                      <a:pt x="503" y="1331"/>
                    </a:lnTo>
                    <a:cubicBezTo>
                      <a:pt x="502" y="1332"/>
                      <a:pt x="501" y="1332"/>
                      <a:pt x="500" y="1332"/>
                    </a:cubicBezTo>
                    <a:lnTo>
                      <a:pt x="425" y="1344"/>
                    </a:lnTo>
                    <a:cubicBezTo>
                      <a:pt x="424" y="1344"/>
                      <a:pt x="424" y="1344"/>
                      <a:pt x="423" y="1344"/>
                    </a:cubicBezTo>
                    <a:lnTo>
                      <a:pt x="183" y="1344"/>
                    </a:lnTo>
                    <a:cubicBezTo>
                      <a:pt x="183" y="1344"/>
                      <a:pt x="183" y="1344"/>
                      <a:pt x="182" y="1344"/>
                    </a:cubicBezTo>
                    <a:lnTo>
                      <a:pt x="108" y="1332"/>
                    </a:lnTo>
                    <a:cubicBezTo>
                      <a:pt x="107" y="1332"/>
                      <a:pt x="106" y="1332"/>
                      <a:pt x="105" y="1331"/>
                    </a:cubicBezTo>
                    <a:lnTo>
                      <a:pt x="50" y="1296"/>
                    </a:lnTo>
                    <a:cubicBezTo>
                      <a:pt x="49" y="1296"/>
                      <a:pt x="48" y="1295"/>
                      <a:pt x="48" y="1294"/>
                    </a:cubicBezTo>
                    <a:lnTo>
                      <a:pt x="14" y="1236"/>
                    </a:lnTo>
                    <a:cubicBezTo>
                      <a:pt x="13" y="1235"/>
                      <a:pt x="13" y="1234"/>
                      <a:pt x="13" y="1233"/>
                    </a:cubicBezTo>
                    <a:lnTo>
                      <a:pt x="1" y="1156"/>
                    </a:lnTo>
                    <a:cubicBezTo>
                      <a:pt x="0" y="1155"/>
                      <a:pt x="0" y="1155"/>
                      <a:pt x="0" y="1154"/>
                    </a:cubicBezTo>
                    <a:lnTo>
                      <a:pt x="0" y="189"/>
                    </a:lnTo>
                    <a:close/>
                    <a:moveTo>
                      <a:pt x="16" y="1154"/>
                    </a:moveTo>
                    <a:lnTo>
                      <a:pt x="16" y="1153"/>
                    </a:lnTo>
                    <a:lnTo>
                      <a:pt x="28" y="1230"/>
                    </a:lnTo>
                    <a:lnTo>
                      <a:pt x="27" y="1227"/>
                    </a:lnTo>
                    <a:lnTo>
                      <a:pt x="61" y="1285"/>
                    </a:lnTo>
                    <a:lnTo>
                      <a:pt x="59" y="1283"/>
                    </a:lnTo>
                    <a:lnTo>
                      <a:pt x="114" y="1318"/>
                    </a:lnTo>
                    <a:lnTo>
                      <a:pt x="111" y="1317"/>
                    </a:lnTo>
                    <a:lnTo>
                      <a:pt x="185" y="1329"/>
                    </a:lnTo>
                    <a:lnTo>
                      <a:pt x="183" y="1328"/>
                    </a:lnTo>
                    <a:lnTo>
                      <a:pt x="423" y="1328"/>
                    </a:lnTo>
                    <a:lnTo>
                      <a:pt x="422" y="1329"/>
                    </a:lnTo>
                    <a:lnTo>
                      <a:pt x="497" y="1317"/>
                    </a:lnTo>
                    <a:lnTo>
                      <a:pt x="494" y="1318"/>
                    </a:lnTo>
                    <a:lnTo>
                      <a:pt x="551" y="1283"/>
                    </a:lnTo>
                    <a:lnTo>
                      <a:pt x="549" y="1285"/>
                    </a:lnTo>
                    <a:lnTo>
                      <a:pt x="583" y="1227"/>
                    </a:lnTo>
                    <a:lnTo>
                      <a:pt x="582" y="1230"/>
                    </a:lnTo>
                    <a:lnTo>
                      <a:pt x="593" y="1153"/>
                    </a:lnTo>
                    <a:lnTo>
                      <a:pt x="592" y="1154"/>
                    </a:lnTo>
                    <a:lnTo>
                      <a:pt x="592" y="189"/>
                    </a:lnTo>
                    <a:lnTo>
                      <a:pt x="593" y="191"/>
                    </a:lnTo>
                    <a:lnTo>
                      <a:pt x="582" y="115"/>
                    </a:lnTo>
                    <a:lnTo>
                      <a:pt x="583" y="118"/>
                    </a:lnTo>
                    <a:lnTo>
                      <a:pt x="549" y="60"/>
                    </a:lnTo>
                    <a:lnTo>
                      <a:pt x="551" y="62"/>
                    </a:lnTo>
                    <a:lnTo>
                      <a:pt x="494" y="27"/>
                    </a:lnTo>
                    <a:lnTo>
                      <a:pt x="497" y="28"/>
                    </a:lnTo>
                    <a:lnTo>
                      <a:pt x="422" y="16"/>
                    </a:lnTo>
                    <a:lnTo>
                      <a:pt x="423" y="16"/>
                    </a:lnTo>
                    <a:lnTo>
                      <a:pt x="183" y="16"/>
                    </a:lnTo>
                    <a:lnTo>
                      <a:pt x="185" y="16"/>
                    </a:lnTo>
                    <a:lnTo>
                      <a:pt x="111" y="28"/>
                    </a:lnTo>
                    <a:lnTo>
                      <a:pt x="114" y="27"/>
                    </a:lnTo>
                    <a:lnTo>
                      <a:pt x="59" y="62"/>
                    </a:lnTo>
                    <a:lnTo>
                      <a:pt x="61" y="60"/>
                    </a:lnTo>
                    <a:lnTo>
                      <a:pt x="27" y="118"/>
                    </a:lnTo>
                    <a:lnTo>
                      <a:pt x="28" y="115"/>
                    </a:lnTo>
                    <a:lnTo>
                      <a:pt x="16" y="191"/>
                    </a:lnTo>
                    <a:lnTo>
                      <a:pt x="16" y="189"/>
                    </a:lnTo>
                    <a:lnTo>
                      <a:pt x="16" y="115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4" name="Freeform 10"/>
              <p:cNvSpPr>
                <a:spLocks noEditPoints="1"/>
              </p:cNvSpPr>
              <p:nvPr/>
            </p:nvSpPr>
            <p:spPr bwMode="auto">
              <a:xfrm>
                <a:off x="615" y="2926"/>
                <a:ext cx="99" cy="214"/>
              </a:xfrm>
              <a:custGeom>
                <a:avLst/>
                <a:gdLst/>
                <a:ahLst/>
                <a:cxnLst>
                  <a:cxn ang="0">
                    <a:pos x="229" y="1344"/>
                  </a:cxn>
                  <a:cxn ang="0">
                    <a:pos x="0" y="1336"/>
                  </a:cxn>
                  <a:cxn ang="0">
                    <a:pos x="8" y="0"/>
                  </a:cxn>
                  <a:cxn ang="0">
                    <a:pos x="237" y="8"/>
                  </a:cxn>
                  <a:cxn ang="0">
                    <a:pos x="223" y="110"/>
                  </a:cxn>
                  <a:cxn ang="0">
                    <a:pos x="238" y="62"/>
                  </a:cxn>
                  <a:cxn ang="0">
                    <a:pos x="268" y="27"/>
                  </a:cxn>
                  <a:cxn ang="0">
                    <a:pos x="309" y="7"/>
                  </a:cxn>
                  <a:cxn ang="0">
                    <a:pos x="434" y="0"/>
                  </a:cxn>
                  <a:cxn ang="0">
                    <a:pos x="512" y="13"/>
                  </a:cxn>
                  <a:cxn ang="0">
                    <a:pos x="573" y="49"/>
                  </a:cxn>
                  <a:cxn ang="0">
                    <a:pos x="611" y="109"/>
                  </a:cxn>
                  <a:cxn ang="0">
                    <a:pos x="624" y="188"/>
                  </a:cxn>
                  <a:cxn ang="0">
                    <a:pos x="624" y="1336"/>
                  </a:cxn>
                  <a:cxn ang="0">
                    <a:pos x="393" y="1344"/>
                  </a:cxn>
                  <a:cxn ang="0">
                    <a:pos x="385" y="219"/>
                  </a:cxn>
                  <a:cxn ang="0">
                    <a:pos x="229" y="227"/>
                  </a:cxn>
                  <a:cxn ang="0">
                    <a:pos x="237" y="1336"/>
                  </a:cxn>
                  <a:cxn ang="0">
                    <a:pos x="229" y="211"/>
                  </a:cxn>
                  <a:cxn ang="0">
                    <a:pos x="401" y="219"/>
                  </a:cxn>
                  <a:cxn ang="0">
                    <a:pos x="393" y="1328"/>
                  </a:cxn>
                  <a:cxn ang="0">
                    <a:pos x="608" y="1336"/>
                  </a:cxn>
                  <a:cxn ang="0">
                    <a:pos x="609" y="191"/>
                  </a:cxn>
                  <a:cxn ang="0">
                    <a:pos x="598" y="118"/>
                  </a:cxn>
                  <a:cxn ang="0">
                    <a:pos x="564" y="62"/>
                  </a:cxn>
                  <a:cxn ang="0">
                    <a:pos x="509" y="28"/>
                  </a:cxn>
                  <a:cxn ang="0">
                    <a:pos x="434" y="16"/>
                  </a:cxn>
                  <a:cxn ang="0">
                    <a:pos x="310" y="22"/>
                  </a:cxn>
                  <a:cxn ang="0">
                    <a:pos x="275" y="42"/>
                  </a:cxn>
                  <a:cxn ang="0">
                    <a:pos x="251" y="73"/>
                  </a:cxn>
                  <a:cxn ang="0">
                    <a:pos x="238" y="115"/>
                  </a:cxn>
                  <a:cxn ang="0">
                    <a:pos x="222" y="113"/>
                  </a:cxn>
                  <a:cxn ang="0">
                    <a:pos x="229" y="16"/>
                  </a:cxn>
                  <a:cxn ang="0">
                    <a:pos x="16" y="8"/>
                  </a:cxn>
                  <a:cxn ang="0">
                    <a:pos x="8" y="1328"/>
                  </a:cxn>
                  <a:cxn ang="0">
                    <a:pos x="221" y="1336"/>
                  </a:cxn>
                </a:cxnLst>
                <a:rect l="0" t="0" r="r" b="b"/>
                <a:pathLst>
                  <a:path w="624" h="1344">
                    <a:moveTo>
                      <a:pt x="237" y="1336"/>
                    </a:moveTo>
                    <a:cubicBezTo>
                      <a:pt x="237" y="1341"/>
                      <a:pt x="234" y="1344"/>
                      <a:pt x="229" y="1344"/>
                    </a:cubicBezTo>
                    <a:lnTo>
                      <a:pt x="8" y="1344"/>
                    </a:lnTo>
                    <a:cubicBezTo>
                      <a:pt x="4" y="1344"/>
                      <a:pt x="0" y="1341"/>
                      <a:pt x="0" y="1336"/>
                    </a:cubicBezTo>
                    <a:lnTo>
                      <a:pt x="0" y="8"/>
                    </a:lnTo>
                    <a:cubicBezTo>
                      <a:pt x="0" y="4"/>
                      <a:pt x="4" y="0"/>
                      <a:pt x="8" y="0"/>
                    </a:cubicBezTo>
                    <a:lnTo>
                      <a:pt x="229" y="0"/>
                    </a:lnTo>
                    <a:cubicBezTo>
                      <a:pt x="234" y="0"/>
                      <a:pt x="237" y="4"/>
                      <a:pt x="237" y="8"/>
                    </a:cubicBezTo>
                    <a:lnTo>
                      <a:pt x="238" y="112"/>
                    </a:lnTo>
                    <a:lnTo>
                      <a:pt x="223" y="110"/>
                    </a:lnTo>
                    <a:lnTo>
                      <a:pt x="237" y="65"/>
                    </a:lnTo>
                    <a:cubicBezTo>
                      <a:pt x="237" y="64"/>
                      <a:pt x="238" y="63"/>
                      <a:pt x="238" y="62"/>
                    </a:cubicBezTo>
                    <a:lnTo>
                      <a:pt x="265" y="29"/>
                    </a:lnTo>
                    <a:cubicBezTo>
                      <a:pt x="266" y="29"/>
                      <a:pt x="267" y="28"/>
                      <a:pt x="268" y="27"/>
                    </a:cubicBezTo>
                    <a:lnTo>
                      <a:pt x="306" y="7"/>
                    </a:lnTo>
                    <a:cubicBezTo>
                      <a:pt x="307" y="7"/>
                      <a:pt x="308" y="7"/>
                      <a:pt x="309" y="7"/>
                    </a:cubicBezTo>
                    <a:lnTo>
                      <a:pt x="359" y="1"/>
                    </a:lnTo>
                    <a:lnTo>
                      <a:pt x="434" y="0"/>
                    </a:lnTo>
                    <a:cubicBezTo>
                      <a:pt x="435" y="0"/>
                      <a:pt x="435" y="0"/>
                      <a:pt x="436" y="1"/>
                    </a:cubicBezTo>
                    <a:lnTo>
                      <a:pt x="512" y="13"/>
                    </a:lnTo>
                    <a:cubicBezTo>
                      <a:pt x="513" y="13"/>
                      <a:pt x="514" y="13"/>
                      <a:pt x="515" y="14"/>
                    </a:cubicBezTo>
                    <a:lnTo>
                      <a:pt x="573" y="49"/>
                    </a:lnTo>
                    <a:cubicBezTo>
                      <a:pt x="574" y="49"/>
                      <a:pt x="575" y="50"/>
                      <a:pt x="575" y="51"/>
                    </a:cubicBezTo>
                    <a:lnTo>
                      <a:pt x="611" y="109"/>
                    </a:lnTo>
                    <a:cubicBezTo>
                      <a:pt x="612" y="110"/>
                      <a:pt x="612" y="111"/>
                      <a:pt x="612" y="112"/>
                    </a:cubicBezTo>
                    <a:lnTo>
                      <a:pt x="624" y="188"/>
                    </a:lnTo>
                    <a:cubicBezTo>
                      <a:pt x="624" y="189"/>
                      <a:pt x="624" y="189"/>
                      <a:pt x="624" y="189"/>
                    </a:cubicBezTo>
                    <a:lnTo>
                      <a:pt x="624" y="1336"/>
                    </a:lnTo>
                    <a:cubicBezTo>
                      <a:pt x="624" y="1341"/>
                      <a:pt x="621" y="1344"/>
                      <a:pt x="616" y="1344"/>
                    </a:cubicBezTo>
                    <a:lnTo>
                      <a:pt x="393" y="1344"/>
                    </a:lnTo>
                    <a:cubicBezTo>
                      <a:pt x="389" y="1344"/>
                      <a:pt x="385" y="1341"/>
                      <a:pt x="385" y="1336"/>
                    </a:cubicBezTo>
                    <a:lnTo>
                      <a:pt x="385" y="219"/>
                    </a:lnTo>
                    <a:lnTo>
                      <a:pt x="393" y="227"/>
                    </a:lnTo>
                    <a:lnTo>
                      <a:pt x="229" y="227"/>
                    </a:lnTo>
                    <a:lnTo>
                      <a:pt x="237" y="219"/>
                    </a:lnTo>
                    <a:lnTo>
                      <a:pt x="237" y="1336"/>
                    </a:lnTo>
                    <a:close/>
                    <a:moveTo>
                      <a:pt x="221" y="219"/>
                    </a:moveTo>
                    <a:cubicBezTo>
                      <a:pt x="221" y="215"/>
                      <a:pt x="225" y="211"/>
                      <a:pt x="229" y="211"/>
                    </a:cubicBezTo>
                    <a:lnTo>
                      <a:pt x="393" y="211"/>
                    </a:lnTo>
                    <a:cubicBezTo>
                      <a:pt x="398" y="211"/>
                      <a:pt x="401" y="215"/>
                      <a:pt x="401" y="219"/>
                    </a:cubicBezTo>
                    <a:lnTo>
                      <a:pt x="401" y="1336"/>
                    </a:lnTo>
                    <a:lnTo>
                      <a:pt x="393" y="1328"/>
                    </a:lnTo>
                    <a:lnTo>
                      <a:pt x="616" y="1328"/>
                    </a:lnTo>
                    <a:lnTo>
                      <a:pt x="608" y="1336"/>
                    </a:lnTo>
                    <a:lnTo>
                      <a:pt x="608" y="189"/>
                    </a:lnTo>
                    <a:lnTo>
                      <a:pt x="609" y="191"/>
                    </a:lnTo>
                    <a:lnTo>
                      <a:pt x="597" y="115"/>
                    </a:lnTo>
                    <a:lnTo>
                      <a:pt x="598" y="118"/>
                    </a:lnTo>
                    <a:lnTo>
                      <a:pt x="562" y="60"/>
                    </a:lnTo>
                    <a:lnTo>
                      <a:pt x="564" y="62"/>
                    </a:lnTo>
                    <a:lnTo>
                      <a:pt x="506" y="27"/>
                    </a:lnTo>
                    <a:lnTo>
                      <a:pt x="509" y="28"/>
                    </a:lnTo>
                    <a:lnTo>
                      <a:pt x="433" y="16"/>
                    </a:lnTo>
                    <a:lnTo>
                      <a:pt x="434" y="16"/>
                    </a:lnTo>
                    <a:lnTo>
                      <a:pt x="360" y="16"/>
                    </a:lnTo>
                    <a:lnTo>
                      <a:pt x="310" y="22"/>
                    </a:lnTo>
                    <a:lnTo>
                      <a:pt x="313" y="22"/>
                    </a:lnTo>
                    <a:lnTo>
                      <a:pt x="275" y="42"/>
                    </a:lnTo>
                    <a:lnTo>
                      <a:pt x="278" y="40"/>
                    </a:lnTo>
                    <a:lnTo>
                      <a:pt x="251" y="73"/>
                    </a:lnTo>
                    <a:lnTo>
                      <a:pt x="252" y="70"/>
                    </a:lnTo>
                    <a:lnTo>
                      <a:pt x="238" y="115"/>
                    </a:lnTo>
                    <a:cubicBezTo>
                      <a:pt x="237" y="119"/>
                      <a:pt x="233" y="121"/>
                      <a:pt x="229" y="120"/>
                    </a:cubicBezTo>
                    <a:cubicBezTo>
                      <a:pt x="225" y="120"/>
                      <a:pt x="222" y="116"/>
                      <a:pt x="222" y="113"/>
                    </a:cubicBezTo>
                    <a:lnTo>
                      <a:pt x="221" y="9"/>
                    </a:lnTo>
                    <a:lnTo>
                      <a:pt x="229" y="16"/>
                    </a:lnTo>
                    <a:lnTo>
                      <a:pt x="8" y="16"/>
                    </a:lnTo>
                    <a:lnTo>
                      <a:pt x="16" y="8"/>
                    </a:lnTo>
                    <a:lnTo>
                      <a:pt x="16" y="1336"/>
                    </a:lnTo>
                    <a:lnTo>
                      <a:pt x="8" y="1328"/>
                    </a:lnTo>
                    <a:lnTo>
                      <a:pt x="229" y="1328"/>
                    </a:lnTo>
                    <a:lnTo>
                      <a:pt x="221" y="1336"/>
                    </a:lnTo>
                    <a:lnTo>
                      <a:pt x="221" y="219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6" name="Freeform 12"/>
              <p:cNvSpPr>
                <a:spLocks noEditPoints="1"/>
              </p:cNvSpPr>
              <p:nvPr/>
            </p:nvSpPr>
            <p:spPr bwMode="auto">
              <a:xfrm>
                <a:off x="737" y="2926"/>
                <a:ext cx="97" cy="214"/>
              </a:xfrm>
              <a:custGeom>
                <a:avLst/>
                <a:gdLst/>
                <a:ahLst/>
                <a:cxnLst>
                  <a:cxn ang="0">
                    <a:pos x="13" y="112"/>
                  </a:cxn>
                  <a:cxn ang="0">
                    <a:pos x="50" y="49"/>
                  </a:cxn>
                  <a:cxn ang="0">
                    <a:pos x="182" y="1"/>
                  </a:cxn>
                  <a:cxn ang="0">
                    <a:pos x="425" y="1"/>
                  </a:cxn>
                  <a:cxn ang="0">
                    <a:pos x="558" y="49"/>
                  </a:cxn>
                  <a:cxn ang="0">
                    <a:pos x="582" y="78"/>
                  </a:cxn>
                  <a:cxn ang="0">
                    <a:pos x="608" y="188"/>
                  </a:cxn>
                  <a:cxn ang="0">
                    <a:pos x="604" y="231"/>
                  </a:cxn>
                  <a:cxn ang="0">
                    <a:pos x="374" y="338"/>
                  </a:cxn>
                  <a:cxn ang="0">
                    <a:pos x="224" y="226"/>
                  </a:cxn>
                  <a:cxn ang="0">
                    <a:pos x="221" y="546"/>
                  </a:cxn>
                  <a:cxn ang="0">
                    <a:pos x="608" y="357"/>
                  </a:cxn>
                  <a:cxn ang="0">
                    <a:pos x="597" y="1233"/>
                  </a:cxn>
                  <a:cxn ang="0">
                    <a:pos x="560" y="1296"/>
                  </a:cxn>
                  <a:cxn ang="0">
                    <a:pos x="425" y="1344"/>
                  </a:cxn>
                  <a:cxn ang="0">
                    <a:pos x="182" y="1344"/>
                  </a:cxn>
                  <a:cxn ang="0">
                    <a:pos x="50" y="1296"/>
                  </a:cxn>
                  <a:cxn ang="0">
                    <a:pos x="13" y="1233"/>
                  </a:cxn>
                  <a:cxn ang="0">
                    <a:pos x="0" y="1030"/>
                  </a:cxn>
                  <a:cxn ang="0">
                    <a:pos x="229" y="910"/>
                  </a:cxn>
                  <a:cxn ang="0">
                    <a:pos x="224" y="1118"/>
                  </a:cxn>
                  <a:cxn ang="0">
                    <a:pos x="374" y="708"/>
                  </a:cxn>
                  <a:cxn ang="0">
                    <a:pos x="4" y="912"/>
                  </a:cxn>
                  <a:cxn ang="0">
                    <a:pos x="16" y="905"/>
                  </a:cxn>
                  <a:cxn ang="0">
                    <a:pos x="387" y="702"/>
                  </a:cxn>
                  <a:cxn ang="0">
                    <a:pos x="382" y="1134"/>
                  </a:cxn>
                  <a:cxn ang="0">
                    <a:pos x="216" y="916"/>
                  </a:cxn>
                  <a:cxn ang="0">
                    <a:pos x="16" y="1030"/>
                  </a:cxn>
                  <a:cxn ang="0">
                    <a:pos x="28" y="1230"/>
                  </a:cxn>
                  <a:cxn ang="0">
                    <a:pos x="59" y="1283"/>
                  </a:cxn>
                  <a:cxn ang="0">
                    <a:pos x="185" y="1329"/>
                  </a:cxn>
                  <a:cxn ang="0">
                    <a:pos x="422" y="1329"/>
                  </a:cxn>
                  <a:cxn ang="0">
                    <a:pos x="551" y="1283"/>
                  </a:cxn>
                  <a:cxn ang="0">
                    <a:pos x="582" y="1230"/>
                  </a:cxn>
                  <a:cxn ang="0">
                    <a:pos x="592" y="357"/>
                  </a:cxn>
                  <a:cxn ang="0">
                    <a:pos x="220" y="560"/>
                  </a:cxn>
                  <a:cxn ang="0">
                    <a:pos x="224" y="210"/>
                  </a:cxn>
                  <a:cxn ang="0">
                    <a:pos x="390" y="338"/>
                  </a:cxn>
                  <a:cxn ang="0">
                    <a:pos x="592" y="223"/>
                  </a:cxn>
                  <a:cxn ang="0">
                    <a:pos x="582" y="115"/>
                  </a:cxn>
                  <a:cxn ang="0">
                    <a:pos x="568" y="86"/>
                  </a:cxn>
                  <a:cxn ang="0">
                    <a:pos x="494" y="27"/>
                  </a:cxn>
                  <a:cxn ang="0">
                    <a:pos x="423" y="16"/>
                  </a:cxn>
                  <a:cxn ang="0">
                    <a:pos x="111" y="28"/>
                  </a:cxn>
                  <a:cxn ang="0">
                    <a:pos x="61" y="60"/>
                  </a:cxn>
                  <a:cxn ang="0">
                    <a:pos x="16" y="191"/>
                  </a:cxn>
                </a:cxnLst>
                <a:rect l="0" t="0" r="r" b="b"/>
                <a:pathLst>
                  <a:path w="608" h="1344">
                    <a:moveTo>
                      <a:pt x="0" y="189"/>
                    </a:moveTo>
                    <a:cubicBezTo>
                      <a:pt x="0" y="189"/>
                      <a:pt x="0" y="189"/>
                      <a:pt x="1" y="188"/>
                    </a:cubicBezTo>
                    <a:lnTo>
                      <a:pt x="13" y="112"/>
                    </a:lnTo>
                    <a:cubicBezTo>
                      <a:pt x="13" y="111"/>
                      <a:pt x="13" y="110"/>
                      <a:pt x="14" y="109"/>
                    </a:cubicBezTo>
                    <a:lnTo>
                      <a:pt x="48" y="51"/>
                    </a:lnTo>
                    <a:cubicBezTo>
                      <a:pt x="48" y="50"/>
                      <a:pt x="49" y="49"/>
                      <a:pt x="50" y="49"/>
                    </a:cubicBezTo>
                    <a:lnTo>
                      <a:pt x="105" y="14"/>
                    </a:lnTo>
                    <a:cubicBezTo>
                      <a:pt x="106" y="13"/>
                      <a:pt x="107" y="13"/>
                      <a:pt x="108" y="13"/>
                    </a:cubicBezTo>
                    <a:lnTo>
                      <a:pt x="182" y="1"/>
                    </a:lnTo>
                    <a:cubicBezTo>
                      <a:pt x="183" y="0"/>
                      <a:pt x="183" y="0"/>
                      <a:pt x="183" y="0"/>
                    </a:cubicBezTo>
                    <a:lnTo>
                      <a:pt x="423" y="0"/>
                    </a:lnTo>
                    <a:cubicBezTo>
                      <a:pt x="424" y="0"/>
                      <a:pt x="424" y="0"/>
                      <a:pt x="425" y="1"/>
                    </a:cubicBezTo>
                    <a:lnTo>
                      <a:pt x="500" y="13"/>
                    </a:lnTo>
                    <a:cubicBezTo>
                      <a:pt x="501" y="13"/>
                      <a:pt x="502" y="13"/>
                      <a:pt x="503" y="14"/>
                    </a:cubicBezTo>
                    <a:lnTo>
                      <a:pt x="558" y="49"/>
                    </a:lnTo>
                    <a:cubicBezTo>
                      <a:pt x="558" y="49"/>
                      <a:pt x="559" y="50"/>
                      <a:pt x="560" y="50"/>
                    </a:cubicBezTo>
                    <a:lnTo>
                      <a:pt x="581" y="76"/>
                    </a:lnTo>
                    <a:cubicBezTo>
                      <a:pt x="581" y="77"/>
                      <a:pt x="581" y="77"/>
                      <a:pt x="582" y="78"/>
                    </a:cubicBezTo>
                    <a:lnTo>
                      <a:pt x="597" y="110"/>
                    </a:lnTo>
                    <a:cubicBezTo>
                      <a:pt x="597" y="111"/>
                      <a:pt x="597" y="112"/>
                      <a:pt x="597" y="112"/>
                    </a:cubicBezTo>
                    <a:lnTo>
                      <a:pt x="608" y="188"/>
                    </a:lnTo>
                    <a:cubicBezTo>
                      <a:pt x="608" y="189"/>
                      <a:pt x="608" y="189"/>
                      <a:pt x="608" y="189"/>
                    </a:cubicBezTo>
                    <a:lnTo>
                      <a:pt x="608" y="223"/>
                    </a:lnTo>
                    <a:cubicBezTo>
                      <a:pt x="608" y="226"/>
                      <a:pt x="607" y="229"/>
                      <a:pt x="604" y="231"/>
                    </a:cubicBezTo>
                    <a:lnTo>
                      <a:pt x="386" y="346"/>
                    </a:lnTo>
                    <a:cubicBezTo>
                      <a:pt x="384" y="347"/>
                      <a:pt x="381" y="347"/>
                      <a:pt x="378" y="345"/>
                    </a:cubicBezTo>
                    <a:cubicBezTo>
                      <a:pt x="376" y="344"/>
                      <a:pt x="374" y="341"/>
                      <a:pt x="374" y="338"/>
                    </a:cubicBezTo>
                    <a:lnTo>
                      <a:pt x="374" y="218"/>
                    </a:lnTo>
                    <a:lnTo>
                      <a:pt x="382" y="226"/>
                    </a:lnTo>
                    <a:lnTo>
                      <a:pt x="224" y="226"/>
                    </a:lnTo>
                    <a:lnTo>
                      <a:pt x="232" y="218"/>
                    </a:lnTo>
                    <a:lnTo>
                      <a:pt x="232" y="553"/>
                    </a:lnTo>
                    <a:lnTo>
                      <a:pt x="221" y="546"/>
                    </a:lnTo>
                    <a:lnTo>
                      <a:pt x="597" y="350"/>
                    </a:lnTo>
                    <a:cubicBezTo>
                      <a:pt x="599" y="349"/>
                      <a:pt x="602" y="349"/>
                      <a:pt x="605" y="351"/>
                    </a:cubicBezTo>
                    <a:cubicBezTo>
                      <a:pt x="607" y="352"/>
                      <a:pt x="608" y="355"/>
                      <a:pt x="608" y="357"/>
                    </a:cubicBezTo>
                    <a:lnTo>
                      <a:pt x="608" y="1154"/>
                    </a:lnTo>
                    <a:cubicBezTo>
                      <a:pt x="608" y="1155"/>
                      <a:pt x="608" y="1155"/>
                      <a:pt x="608" y="1156"/>
                    </a:cubicBezTo>
                    <a:lnTo>
                      <a:pt x="597" y="1233"/>
                    </a:lnTo>
                    <a:cubicBezTo>
                      <a:pt x="597" y="1234"/>
                      <a:pt x="597" y="1235"/>
                      <a:pt x="596" y="1236"/>
                    </a:cubicBezTo>
                    <a:lnTo>
                      <a:pt x="562" y="1294"/>
                    </a:lnTo>
                    <a:cubicBezTo>
                      <a:pt x="562" y="1295"/>
                      <a:pt x="561" y="1296"/>
                      <a:pt x="560" y="1296"/>
                    </a:cubicBezTo>
                    <a:lnTo>
                      <a:pt x="503" y="1331"/>
                    </a:lnTo>
                    <a:cubicBezTo>
                      <a:pt x="502" y="1332"/>
                      <a:pt x="501" y="1332"/>
                      <a:pt x="500" y="1332"/>
                    </a:cubicBezTo>
                    <a:lnTo>
                      <a:pt x="425" y="1344"/>
                    </a:lnTo>
                    <a:cubicBezTo>
                      <a:pt x="424" y="1344"/>
                      <a:pt x="424" y="1344"/>
                      <a:pt x="423" y="1344"/>
                    </a:cubicBezTo>
                    <a:lnTo>
                      <a:pt x="183" y="1344"/>
                    </a:lnTo>
                    <a:cubicBezTo>
                      <a:pt x="183" y="1344"/>
                      <a:pt x="183" y="1344"/>
                      <a:pt x="182" y="1344"/>
                    </a:cubicBezTo>
                    <a:lnTo>
                      <a:pt x="108" y="1332"/>
                    </a:lnTo>
                    <a:cubicBezTo>
                      <a:pt x="107" y="1332"/>
                      <a:pt x="106" y="1332"/>
                      <a:pt x="105" y="1331"/>
                    </a:cubicBezTo>
                    <a:lnTo>
                      <a:pt x="50" y="1296"/>
                    </a:lnTo>
                    <a:cubicBezTo>
                      <a:pt x="49" y="1296"/>
                      <a:pt x="48" y="1295"/>
                      <a:pt x="48" y="1294"/>
                    </a:cubicBezTo>
                    <a:lnTo>
                      <a:pt x="14" y="1236"/>
                    </a:lnTo>
                    <a:cubicBezTo>
                      <a:pt x="13" y="1235"/>
                      <a:pt x="13" y="1234"/>
                      <a:pt x="13" y="1233"/>
                    </a:cubicBezTo>
                    <a:lnTo>
                      <a:pt x="1" y="1156"/>
                    </a:lnTo>
                    <a:cubicBezTo>
                      <a:pt x="0" y="1155"/>
                      <a:pt x="0" y="1155"/>
                      <a:pt x="0" y="1154"/>
                    </a:cubicBezTo>
                    <a:lnTo>
                      <a:pt x="0" y="1030"/>
                    </a:lnTo>
                    <a:cubicBezTo>
                      <a:pt x="0" y="1027"/>
                      <a:pt x="2" y="1025"/>
                      <a:pt x="5" y="1023"/>
                    </a:cubicBezTo>
                    <a:lnTo>
                      <a:pt x="221" y="909"/>
                    </a:lnTo>
                    <a:cubicBezTo>
                      <a:pt x="223" y="908"/>
                      <a:pt x="226" y="908"/>
                      <a:pt x="229" y="910"/>
                    </a:cubicBezTo>
                    <a:cubicBezTo>
                      <a:pt x="231" y="911"/>
                      <a:pt x="232" y="914"/>
                      <a:pt x="232" y="916"/>
                    </a:cubicBezTo>
                    <a:lnTo>
                      <a:pt x="232" y="1126"/>
                    </a:lnTo>
                    <a:lnTo>
                      <a:pt x="224" y="1118"/>
                    </a:lnTo>
                    <a:lnTo>
                      <a:pt x="382" y="1118"/>
                    </a:lnTo>
                    <a:lnTo>
                      <a:pt x="374" y="1126"/>
                    </a:lnTo>
                    <a:lnTo>
                      <a:pt x="374" y="708"/>
                    </a:lnTo>
                    <a:lnTo>
                      <a:pt x="386" y="716"/>
                    </a:lnTo>
                    <a:lnTo>
                      <a:pt x="12" y="913"/>
                    </a:lnTo>
                    <a:cubicBezTo>
                      <a:pt x="10" y="914"/>
                      <a:pt x="7" y="914"/>
                      <a:pt x="4" y="912"/>
                    </a:cubicBezTo>
                    <a:cubicBezTo>
                      <a:pt x="2" y="911"/>
                      <a:pt x="0" y="908"/>
                      <a:pt x="0" y="905"/>
                    </a:cubicBezTo>
                    <a:lnTo>
                      <a:pt x="0" y="189"/>
                    </a:lnTo>
                    <a:close/>
                    <a:moveTo>
                      <a:pt x="16" y="905"/>
                    </a:moveTo>
                    <a:lnTo>
                      <a:pt x="5" y="898"/>
                    </a:lnTo>
                    <a:lnTo>
                      <a:pt x="379" y="701"/>
                    </a:lnTo>
                    <a:cubicBezTo>
                      <a:pt x="381" y="700"/>
                      <a:pt x="384" y="700"/>
                      <a:pt x="387" y="702"/>
                    </a:cubicBezTo>
                    <a:cubicBezTo>
                      <a:pt x="389" y="703"/>
                      <a:pt x="390" y="706"/>
                      <a:pt x="390" y="708"/>
                    </a:cubicBezTo>
                    <a:lnTo>
                      <a:pt x="390" y="1126"/>
                    </a:lnTo>
                    <a:cubicBezTo>
                      <a:pt x="390" y="1131"/>
                      <a:pt x="387" y="1134"/>
                      <a:pt x="382" y="1134"/>
                    </a:cubicBezTo>
                    <a:lnTo>
                      <a:pt x="224" y="1134"/>
                    </a:lnTo>
                    <a:cubicBezTo>
                      <a:pt x="220" y="1134"/>
                      <a:pt x="216" y="1131"/>
                      <a:pt x="216" y="1126"/>
                    </a:cubicBezTo>
                    <a:lnTo>
                      <a:pt x="216" y="916"/>
                    </a:lnTo>
                    <a:lnTo>
                      <a:pt x="228" y="924"/>
                    </a:lnTo>
                    <a:lnTo>
                      <a:pt x="12" y="1038"/>
                    </a:lnTo>
                    <a:lnTo>
                      <a:pt x="16" y="1030"/>
                    </a:lnTo>
                    <a:lnTo>
                      <a:pt x="16" y="1154"/>
                    </a:lnTo>
                    <a:lnTo>
                      <a:pt x="16" y="1153"/>
                    </a:lnTo>
                    <a:lnTo>
                      <a:pt x="28" y="1230"/>
                    </a:lnTo>
                    <a:lnTo>
                      <a:pt x="27" y="1227"/>
                    </a:lnTo>
                    <a:lnTo>
                      <a:pt x="61" y="1285"/>
                    </a:lnTo>
                    <a:lnTo>
                      <a:pt x="59" y="1283"/>
                    </a:lnTo>
                    <a:lnTo>
                      <a:pt x="114" y="1318"/>
                    </a:lnTo>
                    <a:lnTo>
                      <a:pt x="111" y="1317"/>
                    </a:lnTo>
                    <a:lnTo>
                      <a:pt x="185" y="1329"/>
                    </a:lnTo>
                    <a:lnTo>
                      <a:pt x="183" y="1328"/>
                    </a:lnTo>
                    <a:lnTo>
                      <a:pt x="423" y="1328"/>
                    </a:lnTo>
                    <a:lnTo>
                      <a:pt x="422" y="1329"/>
                    </a:lnTo>
                    <a:lnTo>
                      <a:pt x="497" y="1317"/>
                    </a:lnTo>
                    <a:lnTo>
                      <a:pt x="494" y="1318"/>
                    </a:lnTo>
                    <a:lnTo>
                      <a:pt x="551" y="1283"/>
                    </a:lnTo>
                    <a:lnTo>
                      <a:pt x="549" y="1285"/>
                    </a:lnTo>
                    <a:lnTo>
                      <a:pt x="583" y="1227"/>
                    </a:lnTo>
                    <a:lnTo>
                      <a:pt x="582" y="1230"/>
                    </a:lnTo>
                    <a:lnTo>
                      <a:pt x="593" y="1153"/>
                    </a:lnTo>
                    <a:lnTo>
                      <a:pt x="592" y="1154"/>
                    </a:lnTo>
                    <a:lnTo>
                      <a:pt x="592" y="357"/>
                    </a:lnTo>
                    <a:lnTo>
                      <a:pt x="604" y="365"/>
                    </a:lnTo>
                    <a:lnTo>
                      <a:pt x="228" y="561"/>
                    </a:lnTo>
                    <a:cubicBezTo>
                      <a:pt x="226" y="562"/>
                      <a:pt x="223" y="562"/>
                      <a:pt x="220" y="560"/>
                    </a:cubicBezTo>
                    <a:cubicBezTo>
                      <a:pt x="218" y="559"/>
                      <a:pt x="216" y="556"/>
                      <a:pt x="216" y="553"/>
                    </a:cubicBezTo>
                    <a:lnTo>
                      <a:pt x="216" y="218"/>
                    </a:lnTo>
                    <a:cubicBezTo>
                      <a:pt x="216" y="214"/>
                      <a:pt x="220" y="210"/>
                      <a:pt x="224" y="210"/>
                    </a:cubicBezTo>
                    <a:lnTo>
                      <a:pt x="382" y="210"/>
                    </a:lnTo>
                    <a:cubicBezTo>
                      <a:pt x="387" y="210"/>
                      <a:pt x="390" y="214"/>
                      <a:pt x="390" y="218"/>
                    </a:cubicBezTo>
                    <a:lnTo>
                      <a:pt x="390" y="338"/>
                    </a:lnTo>
                    <a:lnTo>
                      <a:pt x="379" y="331"/>
                    </a:lnTo>
                    <a:lnTo>
                      <a:pt x="597" y="216"/>
                    </a:lnTo>
                    <a:lnTo>
                      <a:pt x="592" y="223"/>
                    </a:lnTo>
                    <a:lnTo>
                      <a:pt x="592" y="189"/>
                    </a:lnTo>
                    <a:lnTo>
                      <a:pt x="593" y="191"/>
                    </a:lnTo>
                    <a:lnTo>
                      <a:pt x="582" y="115"/>
                    </a:lnTo>
                    <a:lnTo>
                      <a:pt x="582" y="117"/>
                    </a:lnTo>
                    <a:lnTo>
                      <a:pt x="567" y="85"/>
                    </a:lnTo>
                    <a:lnTo>
                      <a:pt x="568" y="86"/>
                    </a:lnTo>
                    <a:lnTo>
                      <a:pt x="547" y="60"/>
                    </a:lnTo>
                    <a:lnTo>
                      <a:pt x="549" y="62"/>
                    </a:lnTo>
                    <a:lnTo>
                      <a:pt x="494" y="27"/>
                    </a:lnTo>
                    <a:lnTo>
                      <a:pt x="497" y="28"/>
                    </a:lnTo>
                    <a:lnTo>
                      <a:pt x="422" y="16"/>
                    </a:lnTo>
                    <a:lnTo>
                      <a:pt x="423" y="16"/>
                    </a:lnTo>
                    <a:lnTo>
                      <a:pt x="183" y="16"/>
                    </a:lnTo>
                    <a:lnTo>
                      <a:pt x="185" y="16"/>
                    </a:lnTo>
                    <a:lnTo>
                      <a:pt x="111" y="28"/>
                    </a:lnTo>
                    <a:lnTo>
                      <a:pt x="114" y="27"/>
                    </a:lnTo>
                    <a:lnTo>
                      <a:pt x="59" y="62"/>
                    </a:lnTo>
                    <a:lnTo>
                      <a:pt x="61" y="60"/>
                    </a:lnTo>
                    <a:lnTo>
                      <a:pt x="27" y="118"/>
                    </a:lnTo>
                    <a:lnTo>
                      <a:pt x="28" y="115"/>
                    </a:lnTo>
                    <a:lnTo>
                      <a:pt x="16" y="191"/>
                    </a:lnTo>
                    <a:lnTo>
                      <a:pt x="16" y="189"/>
                    </a:lnTo>
                    <a:lnTo>
                      <a:pt x="16" y="90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2146" y="3770"/>
                <a:ext cx="102" cy="212"/>
              </a:xfrm>
              <a:custGeom>
                <a:avLst/>
                <a:gdLst/>
                <a:ahLst/>
                <a:cxnLst>
                  <a:cxn ang="0">
                    <a:pos x="34" y="212"/>
                  </a:cxn>
                  <a:cxn ang="0">
                    <a:pos x="34" y="212"/>
                  </a:cxn>
                  <a:cxn ang="0">
                    <a:pos x="34" y="34"/>
                  </a:cxn>
                  <a:cxn ang="0">
                    <a:pos x="0" y="34"/>
                  </a:cxn>
                  <a:cxn ang="0">
                    <a:pos x="0" y="0"/>
                  </a:cxn>
                  <a:cxn ang="0">
                    <a:pos x="102" y="0"/>
                  </a:cxn>
                  <a:cxn ang="0">
                    <a:pos x="102" y="34"/>
                  </a:cxn>
                  <a:cxn ang="0">
                    <a:pos x="68" y="34"/>
                  </a:cxn>
                  <a:cxn ang="0">
                    <a:pos x="68" y="212"/>
                  </a:cxn>
                  <a:cxn ang="0">
                    <a:pos x="34" y="212"/>
                  </a:cxn>
                </a:cxnLst>
                <a:rect l="0" t="0" r="r" b="b"/>
                <a:pathLst>
                  <a:path w="102" h="212">
                    <a:moveTo>
                      <a:pt x="34" y="212"/>
                    </a:moveTo>
                    <a:lnTo>
                      <a:pt x="34" y="212"/>
                    </a:lnTo>
                    <a:lnTo>
                      <a:pt x="34" y="34"/>
                    </a:lnTo>
                    <a:lnTo>
                      <a:pt x="0" y="34"/>
                    </a:lnTo>
                    <a:lnTo>
                      <a:pt x="0" y="0"/>
                    </a:lnTo>
                    <a:lnTo>
                      <a:pt x="102" y="0"/>
                    </a:lnTo>
                    <a:lnTo>
                      <a:pt x="102" y="34"/>
                    </a:lnTo>
                    <a:lnTo>
                      <a:pt x="68" y="34"/>
                    </a:lnTo>
                    <a:lnTo>
                      <a:pt x="68" y="212"/>
                    </a:lnTo>
                    <a:lnTo>
                      <a:pt x="34" y="212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8" name="Freeform 14"/>
              <p:cNvSpPr>
                <a:spLocks noEditPoints="1"/>
              </p:cNvSpPr>
              <p:nvPr/>
            </p:nvSpPr>
            <p:spPr bwMode="auto">
              <a:xfrm>
                <a:off x="847" y="2926"/>
                <a:ext cx="104" cy="214"/>
              </a:xfrm>
              <a:custGeom>
                <a:avLst/>
                <a:gdLst/>
                <a:ahLst/>
                <a:cxnLst>
                  <a:cxn ang="0">
                    <a:pos x="221" y="1344"/>
                  </a:cxn>
                  <a:cxn ang="0">
                    <a:pos x="213" y="1336"/>
                  </a:cxn>
                  <a:cxn ang="0">
                    <a:pos x="213" y="219"/>
                  </a:cxn>
                  <a:cxn ang="0">
                    <a:pos x="221" y="227"/>
                  </a:cxn>
                  <a:cxn ang="0">
                    <a:pos x="8" y="227"/>
                  </a:cxn>
                  <a:cxn ang="0">
                    <a:pos x="0" y="219"/>
                  </a:cxn>
                  <a:cxn ang="0">
                    <a:pos x="0" y="8"/>
                  </a:cxn>
                  <a:cxn ang="0">
                    <a:pos x="8" y="0"/>
                  </a:cxn>
                  <a:cxn ang="0">
                    <a:pos x="648" y="0"/>
                  </a:cxn>
                  <a:cxn ang="0">
                    <a:pos x="656" y="8"/>
                  </a:cxn>
                  <a:cxn ang="0">
                    <a:pos x="656" y="219"/>
                  </a:cxn>
                  <a:cxn ang="0">
                    <a:pos x="648" y="227"/>
                  </a:cxn>
                  <a:cxn ang="0">
                    <a:pos x="436" y="227"/>
                  </a:cxn>
                  <a:cxn ang="0">
                    <a:pos x="444" y="219"/>
                  </a:cxn>
                  <a:cxn ang="0">
                    <a:pos x="444" y="1336"/>
                  </a:cxn>
                  <a:cxn ang="0">
                    <a:pos x="436" y="1344"/>
                  </a:cxn>
                  <a:cxn ang="0">
                    <a:pos x="221" y="1344"/>
                  </a:cxn>
                  <a:cxn ang="0">
                    <a:pos x="436" y="1328"/>
                  </a:cxn>
                  <a:cxn ang="0">
                    <a:pos x="428" y="1336"/>
                  </a:cxn>
                  <a:cxn ang="0">
                    <a:pos x="428" y="219"/>
                  </a:cxn>
                  <a:cxn ang="0">
                    <a:pos x="436" y="211"/>
                  </a:cxn>
                  <a:cxn ang="0">
                    <a:pos x="648" y="211"/>
                  </a:cxn>
                  <a:cxn ang="0">
                    <a:pos x="640" y="219"/>
                  </a:cxn>
                  <a:cxn ang="0">
                    <a:pos x="640" y="8"/>
                  </a:cxn>
                  <a:cxn ang="0">
                    <a:pos x="648" y="16"/>
                  </a:cxn>
                  <a:cxn ang="0">
                    <a:pos x="8" y="16"/>
                  </a:cxn>
                  <a:cxn ang="0">
                    <a:pos x="16" y="8"/>
                  </a:cxn>
                  <a:cxn ang="0">
                    <a:pos x="16" y="219"/>
                  </a:cxn>
                  <a:cxn ang="0">
                    <a:pos x="8" y="211"/>
                  </a:cxn>
                  <a:cxn ang="0">
                    <a:pos x="221" y="211"/>
                  </a:cxn>
                  <a:cxn ang="0">
                    <a:pos x="229" y="219"/>
                  </a:cxn>
                  <a:cxn ang="0">
                    <a:pos x="229" y="1336"/>
                  </a:cxn>
                  <a:cxn ang="0">
                    <a:pos x="221" y="1328"/>
                  </a:cxn>
                  <a:cxn ang="0">
                    <a:pos x="436" y="1328"/>
                  </a:cxn>
                </a:cxnLst>
                <a:rect l="0" t="0" r="r" b="b"/>
                <a:pathLst>
                  <a:path w="656" h="1344">
                    <a:moveTo>
                      <a:pt x="221" y="1344"/>
                    </a:moveTo>
                    <a:cubicBezTo>
                      <a:pt x="217" y="1344"/>
                      <a:pt x="213" y="1341"/>
                      <a:pt x="213" y="1336"/>
                    </a:cubicBezTo>
                    <a:lnTo>
                      <a:pt x="213" y="219"/>
                    </a:lnTo>
                    <a:lnTo>
                      <a:pt x="221" y="227"/>
                    </a:lnTo>
                    <a:lnTo>
                      <a:pt x="8" y="227"/>
                    </a:lnTo>
                    <a:cubicBezTo>
                      <a:pt x="4" y="227"/>
                      <a:pt x="0" y="224"/>
                      <a:pt x="0" y="219"/>
                    </a:cubicBezTo>
                    <a:lnTo>
                      <a:pt x="0" y="8"/>
                    </a:lnTo>
                    <a:cubicBezTo>
                      <a:pt x="0" y="4"/>
                      <a:pt x="4" y="0"/>
                      <a:pt x="8" y="0"/>
                    </a:cubicBezTo>
                    <a:lnTo>
                      <a:pt x="648" y="0"/>
                    </a:lnTo>
                    <a:cubicBezTo>
                      <a:pt x="653" y="0"/>
                      <a:pt x="656" y="4"/>
                      <a:pt x="656" y="8"/>
                    </a:cubicBezTo>
                    <a:lnTo>
                      <a:pt x="656" y="219"/>
                    </a:lnTo>
                    <a:cubicBezTo>
                      <a:pt x="656" y="224"/>
                      <a:pt x="653" y="227"/>
                      <a:pt x="648" y="227"/>
                    </a:cubicBezTo>
                    <a:lnTo>
                      <a:pt x="436" y="227"/>
                    </a:lnTo>
                    <a:lnTo>
                      <a:pt x="444" y="219"/>
                    </a:lnTo>
                    <a:lnTo>
                      <a:pt x="444" y="1336"/>
                    </a:lnTo>
                    <a:cubicBezTo>
                      <a:pt x="444" y="1341"/>
                      <a:pt x="440" y="1344"/>
                      <a:pt x="436" y="1344"/>
                    </a:cubicBezTo>
                    <a:lnTo>
                      <a:pt x="221" y="1344"/>
                    </a:lnTo>
                    <a:close/>
                    <a:moveTo>
                      <a:pt x="436" y="1328"/>
                    </a:moveTo>
                    <a:lnTo>
                      <a:pt x="428" y="1336"/>
                    </a:lnTo>
                    <a:lnTo>
                      <a:pt x="428" y="219"/>
                    </a:lnTo>
                    <a:cubicBezTo>
                      <a:pt x="428" y="215"/>
                      <a:pt x="431" y="211"/>
                      <a:pt x="436" y="211"/>
                    </a:cubicBezTo>
                    <a:lnTo>
                      <a:pt x="648" y="211"/>
                    </a:lnTo>
                    <a:lnTo>
                      <a:pt x="640" y="219"/>
                    </a:lnTo>
                    <a:lnTo>
                      <a:pt x="640" y="8"/>
                    </a:lnTo>
                    <a:lnTo>
                      <a:pt x="648" y="16"/>
                    </a:lnTo>
                    <a:lnTo>
                      <a:pt x="8" y="16"/>
                    </a:lnTo>
                    <a:lnTo>
                      <a:pt x="16" y="8"/>
                    </a:lnTo>
                    <a:lnTo>
                      <a:pt x="16" y="219"/>
                    </a:lnTo>
                    <a:lnTo>
                      <a:pt x="8" y="211"/>
                    </a:lnTo>
                    <a:lnTo>
                      <a:pt x="221" y="211"/>
                    </a:lnTo>
                    <a:cubicBezTo>
                      <a:pt x="226" y="211"/>
                      <a:pt x="229" y="215"/>
                      <a:pt x="229" y="219"/>
                    </a:cubicBezTo>
                    <a:lnTo>
                      <a:pt x="229" y="1336"/>
                    </a:lnTo>
                    <a:lnTo>
                      <a:pt x="221" y="1328"/>
                    </a:lnTo>
                    <a:lnTo>
                      <a:pt x="436" y="132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0" name="Freeform 16"/>
              <p:cNvSpPr>
                <a:spLocks noEditPoints="1"/>
              </p:cNvSpPr>
              <p:nvPr/>
            </p:nvSpPr>
            <p:spPr bwMode="auto">
              <a:xfrm>
                <a:off x="964" y="2926"/>
                <a:ext cx="99" cy="214"/>
              </a:xfrm>
              <a:custGeom>
                <a:avLst/>
                <a:gdLst/>
                <a:ahLst/>
                <a:cxnLst>
                  <a:cxn ang="0">
                    <a:pos x="387" y="541"/>
                  </a:cxn>
                  <a:cxn ang="0">
                    <a:pos x="395" y="226"/>
                  </a:cxn>
                  <a:cxn ang="0">
                    <a:pos x="239" y="218"/>
                  </a:cxn>
                  <a:cxn ang="0">
                    <a:pos x="228" y="612"/>
                  </a:cxn>
                  <a:cxn ang="0">
                    <a:pos x="235" y="627"/>
                  </a:cxn>
                  <a:cxn ang="0">
                    <a:pos x="223" y="619"/>
                  </a:cxn>
                  <a:cxn ang="0">
                    <a:pos x="231" y="210"/>
                  </a:cxn>
                  <a:cxn ang="0">
                    <a:pos x="403" y="218"/>
                  </a:cxn>
                  <a:cxn ang="0">
                    <a:pos x="399" y="549"/>
                  </a:cxn>
                  <a:cxn ang="0">
                    <a:pos x="624" y="1336"/>
                  </a:cxn>
                  <a:cxn ang="0">
                    <a:pos x="395" y="1344"/>
                  </a:cxn>
                  <a:cxn ang="0">
                    <a:pos x="387" y="774"/>
                  </a:cxn>
                  <a:cxn ang="0">
                    <a:pos x="235" y="863"/>
                  </a:cxn>
                  <a:cxn ang="0">
                    <a:pos x="239" y="1336"/>
                  </a:cxn>
                  <a:cxn ang="0">
                    <a:pos x="8" y="1344"/>
                  </a:cxn>
                  <a:cxn ang="0">
                    <a:pos x="0" y="189"/>
                  </a:cxn>
                  <a:cxn ang="0">
                    <a:pos x="4" y="148"/>
                  </a:cxn>
                  <a:cxn ang="0">
                    <a:pos x="14" y="109"/>
                  </a:cxn>
                  <a:cxn ang="0">
                    <a:pos x="52" y="49"/>
                  </a:cxn>
                  <a:cxn ang="0">
                    <a:pos x="112" y="13"/>
                  </a:cxn>
                  <a:cxn ang="0">
                    <a:pos x="187" y="0"/>
                  </a:cxn>
                  <a:cxn ang="0">
                    <a:pos x="438" y="1"/>
                  </a:cxn>
                  <a:cxn ang="0">
                    <a:pos x="517" y="14"/>
                  </a:cxn>
                  <a:cxn ang="0">
                    <a:pos x="576" y="51"/>
                  </a:cxn>
                  <a:cxn ang="0">
                    <a:pos x="612" y="112"/>
                  </a:cxn>
                  <a:cxn ang="0">
                    <a:pos x="624" y="189"/>
                  </a:cxn>
                  <a:cxn ang="0">
                    <a:pos x="608" y="189"/>
                  </a:cxn>
                  <a:cxn ang="0">
                    <a:pos x="597" y="115"/>
                  </a:cxn>
                  <a:cxn ang="0">
                    <a:pos x="563" y="60"/>
                  </a:cxn>
                  <a:cxn ang="0">
                    <a:pos x="508" y="27"/>
                  </a:cxn>
                  <a:cxn ang="0">
                    <a:pos x="435" y="16"/>
                  </a:cxn>
                  <a:cxn ang="0">
                    <a:pos x="187" y="16"/>
                  </a:cxn>
                  <a:cxn ang="0">
                    <a:pos x="115" y="28"/>
                  </a:cxn>
                  <a:cxn ang="0">
                    <a:pos x="61" y="62"/>
                  </a:cxn>
                  <a:cxn ang="0">
                    <a:pos x="27" y="118"/>
                  </a:cxn>
                  <a:cxn ang="0">
                    <a:pos x="19" y="151"/>
                  </a:cxn>
                  <a:cxn ang="0">
                    <a:pos x="16" y="189"/>
                  </a:cxn>
                  <a:cxn ang="0">
                    <a:pos x="8" y="1328"/>
                  </a:cxn>
                  <a:cxn ang="0">
                    <a:pos x="223" y="1336"/>
                  </a:cxn>
                  <a:cxn ang="0">
                    <a:pos x="228" y="848"/>
                  </a:cxn>
                  <a:cxn ang="0">
                    <a:pos x="400" y="768"/>
                  </a:cxn>
                  <a:cxn ang="0">
                    <a:pos x="403" y="1336"/>
                  </a:cxn>
                  <a:cxn ang="0">
                    <a:pos x="616" y="1328"/>
                  </a:cxn>
                  <a:cxn ang="0">
                    <a:pos x="608" y="189"/>
                  </a:cxn>
                </a:cxnLst>
                <a:rect l="0" t="0" r="r" b="b"/>
                <a:pathLst>
                  <a:path w="624" h="1344">
                    <a:moveTo>
                      <a:pt x="392" y="534"/>
                    </a:moveTo>
                    <a:lnTo>
                      <a:pt x="387" y="541"/>
                    </a:lnTo>
                    <a:lnTo>
                      <a:pt x="387" y="218"/>
                    </a:lnTo>
                    <a:lnTo>
                      <a:pt x="395" y="226"/>
                    </a:lnTo>
                    <a:lnTo>
                      <a:pt x="231" y="226"/>
                    </a:lnTo>
                    <a:lnTo>
                      <a:pt x="239" y="218"/>
                    </a:lnTo>
                    <a:lnTo>
                      <a:pt x="239" y="619"/>
                    </a:lnTo>
                    <a:lnTo>
                      <a:pt x="228" y="612"/>
                    </a:lnTo>
                    <a:lnTo>
                      <a:pt x="392" y="534"/>
                    </a:lnTo>
                    <a:close/>
                    <a:moveTo>
                      <a:pt x="235" y="627"/>
                    </a:moveTo>
                    <a:cubicBezTo>
                      <a:pt x="232" y="628"/>
                      <a:pt x="230" y="628"/>
                      <a:pt x="227" y="626"/>
                    </a:cubicBezTo>
                    <a:cubicBezTo>
                      <a:pt x="225" y="625"/>
                      <a:pt x="223" y="622"/>
                      <a:pt x="223" y="619"/>
                    </a:cubicBezTo>
                    <a:lnTo>
                      <a:pt x="223" y="218"/>
                    </a:lnTo>
                    <a:cubicBezTo>
                      <a:pt x="223" y="214"/>
                      <a:pt x="227" y="210"/>
                      <a:pt x="231" y="210"/>
                    </a:cubicBezTo>
                    <a:lnTo>
                      <a:pt x="395" y="210"/>
                    </a:lnTo>
                    <a:cubicBezTo>
                      <a:pt x="400" y="210"/>
                      <a:pt x="403" y="214"/>
                      <a:pt x="403" y="218"/>
                    </a:cubicBezTo>
                    <a:lnTo>
                      <a:pt x="403" y="541"/>
                    </a:lnTo>
                    <a:cubicBezTo>
                      <a:pt x="403" y="545"/>
                      <a:pt x="402" y="547"/>
                      <a:pt x="399" y="549"/>
                    </a:cubicBezTo>
                    <a:lnTo>
                      <a:pt x="235" y="627"/>
                    </a:lnTo>
                    <a:close/>
                    <a:moveTo>
                      <a:pt x="624" y="1336"/>
                    </a:moveTo>
                    <a:cubicBezTo>
                      <a:pt x="624" y="1341"/>
                      <a:pt x="621" y="1344"/>
                      <a:pt x="616" y="1344"/>
                    </a:cubicBezTo>
                    <a:lnTo>
                      <a:pt x="395" y="1344"/>
                    </a:lnTo>
                    <a:cubicBezTo>
                      <a:pt x="391" y="1344"/>
                      <a:pt x="387" y="1341"/>
                      <a:pt x="387" y="1336"/>
                    </a:cubicBezTo>
                    <a:lnTo>
                      <a:pt x="387" y="774"/>
                    </a:lnTo>
                    <a:lnTo>
                      <a:pt x="399" y="782"/>
                    </a:lnTo>
                    <a:lnTo>
                      <a:pt x="235" y="863"/>
                    </a:lnTo>
                    <a:lnTo>
                      <a:pt x="239" y="855"/>
                    </a:lnTo>
                    <a:lnTo>
                      <a:pt x="239" y="1336"/>
                    </a:lnTo>
                    <a:cubicBezTo>
                      <a:pt x="239" y="1341"/>
                      <a:pt x="236" y="1344"/>
                      <a:pt x="231" y="1344"/>
                    </a:cubicBezTo>
                    <a:lnTo>
                      <a:pt x="8" y="1344"/>
                    </a:lnTo>
                    <a:cubicBezTo>
                      <a:pt x="4" y="1344"/>
                      <a:pt x="0" y="1341"/>
                      <a:pt x="0" y="1336"/>
                    </a:cubicBezTo>
                    <a:lnTo>
                      <a:pt x="0" y="189"/>
                    </a:lnTo>
                    <a:lnTo>
                      <a:pt x="3" y="149"/>
                    </a:lnTo>
                    <a:cubicBezTo>
                      <a:pt x="4" y="148"/>
                      <a:pt x="4" y="148"/>
                      <a:pt x="4" y="148"/>
                    </a:cubicBezTo>
                    <a:lnTo>
                      <a:pt x="13" y="112"/>
                    </a:lnTo>
                    <a:cubicBezTo>
                      <a:pt x="13" y="111"/>
                      <a:pt x="13" y="110"/>
                      <a:pt x="14" y="109"/>
                    </a:cubicBezTo>
                    <a:lnTo>
                      <a:pt x="50" y="51"/>
                    </a:lnTo>
                    <a:cubicBezTo>
                      <a:pt x="50" y="50"/>
                      <a:pt x="51" y="49"/>
                      <a:pt x="52" y="49"/>
                    </a:cubicBezTo>
                    <a:lnTo>
                      <a:pt x="109" y="14"/>
                    </a:lnTo>
                    <a:cubicBezTo>
                      <a:pt x="110" y="13"/>
                      <a:pt x="111" y="13"/>
                      <a:pt x="112" y="13"/>
                    </a:cubicBezTo>
                    <a:lnTo>
                      <a:pt x="186" y="1"/>
                    </a:lnTo>
                    <a:cubicBezTo>
                      <a:pt x="187" y="0"/>
                      <a:pt x="187" y="0"/>
                      <a:pt x="187" y="0"/>
                    </a:cubicBezTo>
                    <a:lnTo>
                      <a:pt x="436" y="0"/>
                    </a:lnTo>
                    <a:cubicBezTo>
                      <a:pt x="437" y="0"/>
                      <a:pt x="437" y="0"/>
                      <a:pt x="438" y="1"/>
                    </a:cubicBezTo>
                    <a:lnTo>
                      <a:pt x="514" y="13"/>
                    </a:lnTo>
                    <a:cubicBezTo>
                      <a:pt x="515" y="13"/>
                      <a:pt x="516" y="13"/>
                      <a:pt x="517" y="14"/>
                    </a:cubicBezTo>
                    <a:lnTo>
                      <a:pt x="574" y="49"/>
                    </a:lnTo>
                    <a:cubicBezTo>
                      <a:pt x="575" y="49"/>
                      <a:pt x="576" y="50"/>
                      <a:pt x="576" y="51"/>
                    </a:cubicBezTo>
                    <a:lnTo>
                      <a:pt x="611" y="109"/>
                    </a:lnTo>
                    <a:cubicBezTo>
                      <a:pt x="612" y="110"/>
                      <a:pt x="612" y="111"/>
                      <a:pt x="612" y="112"/>
                    </a:cubicBezTo>
                    <a:lnTo>
                      <a:pt x="624" y="188"/>
                    </a:lnTo>
                    <a:cubicBezTo>
                      <a:pt x="624" y="189"/>
                      <a:pt x="624" y="189"/>
                      <a:pt x="624" y="189"/>
                    </a:cubicBezTo>
                    <a:lnTo>
                      <a:pt x="624" y="1336"/>
                    </a:lnTo>
                    <a:close/>
                    <a:moveTo>
                      <a:pt x="608" y="189"/>
                    </a:moveTo>
                    <a:lnTo>
                      <a:pt x="609" y="191"/>
                    </a:lnTo>
                    <a:lnTo>
                      <a:pt x="597" y="115"/>
                    </a:lnTo>
                    <a:lnTo>
                      <a:pt x="598" y="118"/>
                    </a:lnTo>
                    <a:lnTo>
                      <a:pt x="563" y="60"/>
                    </a:lnTo>
                    <a:lnTo>
                      <a:pt x="565" y="62"/>
                    </a:lnTo>
                    <a:lnTo>
                      <a:pt x="508" y="27"/>
                    </a:lnTo>
                    <a:lnTo>
                      <a:pt x="511" y="28"/>
                    </a:lnTo>
                    <a:lnTo>
                      <a:pt x="435" y="16"/>
                    </a:lnTo>
                    <a:lnTo>
                      <a:pt x="436" y="16"/>
                    </a:lnTo>
                    <a:lnTo>
                      <a:pt x="187" y="16"/>
                    </a:lnTo>
                    <a:lnTo>
                      <a:pt x="189" y="16"/>
                    </a:lnTo>
                    <a:lnTo>
                      <a:pt x="115" y="28"/>
                    </a:lnTo>
                    <a:lnTo>
                      <a:pt x="118" y="27"/>
                    </a:lnTo>
                    <a:lnTo>
                      <a:pt x="61" y="62"/>
                    </a:lnTo>
                    <a:lnTo>
                      <a:pt x="63" y="60"/>
                    </a:lnTo>
                    <a:lnTo>
                      <a:pt x="27" y="118"/>
                    </a:lnTo>
                    <a:lnTo>
                      <a:pt x="28" y="115"/>
                    </a:lnTo>
                    <a:lnTo>
                      <a:pt x="19" y="151"/>
                    </a:lnTo>
                    <a:lnTo>
                      <a:pt x="19" y="150"/>
                    </a:lnTo>
                    <a:lnTo>
                      <a:pt x="16" y="189"/>
                    </a:lnTo>
                    <a:lnTo>
                      <a:pt x="16" y="1336"/>
                    </a:lnTo>
                    <a:lnTo>
                      <a:pt x="8" y="1328"/>
                    </a:lnTo>
                    <a:lnTo>
                      <a:pt x="231" y="1328"/>
                    </a:lnTo>
                    <a:lnTo>
                      <a:pt x="223" y="1336"/>
                    </a:lnTo>
                    <a:lnTo>
                      <a:pt x="223" y="855"/>
                    </a:lnTo>
                    <a:cubicBezTo>
                      <a:pt x="223" y="852"/>
                      <a:pt x="225" y="850"/>
                      <a:pt x="228" y="848"/>
                    </a:cubicBezTo>
                    <a:lnTo>
                      <a:pt x="392" y="767"/>
                    </a:lnTo>
                    <a:cubicBezTo>
                      <a:pt x="394" y="766"/>
                      <a:pt x="397" y="766"/>
                      <a:pt x="400" y="768"/>
                    </a:cubicBezTo>
                    <a:cubicBezTo>
                      <a:pt x="402" y="769"/>
                      <a:pt x="403" y="772"/>
                      <a:pt x="403" y="774"/>
                    </a:cubicBezTo>
                    <a:lnTo>
                      <a:pt x="403" y="1336"/>
                    </a:lnTo>
                    <a:lnTo>
                      <a:pt x="395" y="1328"/>
                    </a:lnTo>
                    <a:lnTo>
                      <a:pt x="616" y="1328"/>
                    </a:lnTo>
                    <a:lnTo>
                      <a:pt x="608" y="1336"/>
                    </a:lnTo>
                    <a:lnTo>
                      <a:pt x="608" y="189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auto">
              <a:xfrm>
                <a:off x="2375" y="3770"/>
                <a:ext cx="102" cy="212"/>
              </a:xfrm>
              <a:custGeom>
                <a:avLst/>
                <a:gdLst/>
                <a:ahLst/>
                <a:cxnLst>
                  <a:cxn ang="0">
                    <a:pos x="34" y="212"/>
                  </a:cxn>
                  <a:cxn ang="0">
                    <a:pos x="34" y="212"/>
                  </a:cxn>
                  <a:cxn ang="0">
                    <a:pos x="34" y="34"/>
                  </a:cxn>
                  <a:cxn ang="0">
                    <a:pos x="0" y="34"/>
                  </a:cxn>
                  <a:cxn ang="0">
                    <a:pos x="0" y="0"/>
                  </a:cxn>
                  <a:cxn ang="0">
                    <a:pos x="102" y="0"/>
                  </a:cxn>
                  <a:cxn ang="0">
                    <a:pos x="102" y="34"/>
                  </a:cxn>
                  <a:cxn ang="0">
                    <a:pos x="69" y="34"/>
                  </a:cxn>
                  <a:cxn ang="0">
                    <a:pos x="69" y="212"/>
                  </a:cxn>
                  <a:cxn ang="0">
                    <a:pos x="34" y="212"/>
                  </a:cxn>
                </a:cxnLst>
                <a:rect l="0" t="0" r="r" b="b"/>
                <a:pathLst>
                  <a:path w="102" h="212">
                    <a:moveTo>
                      <a:pt x="34" y="212"/>
                    </a:moveTo>
                    <a:lnTo>
                      <a:pt x="34" y="212"/>
                    </a:lnTo>
                    <a:lnTo>
                      <a:pt x="34" y="34"/>
                    </a:lnTo>
                    <a:lnTo>
                      <a:pt x="0" y="34"/>
                    </a:lnTo>
                    <a:lnTo>
                      <a:pt x="0" y="0"/>
                    </a:lnTo>
                    <a:lnTo>
                      <a:pt x="102" y="0"/>
                    </a:lnTo>
                    <a:lnTo>
                      <a:pt x="102" y="34"/>
                    </a:lnTo>
                    <a:lnTo>
                      <a:pt x="69" y="34"/>
                    </a:lnTo>
                    <a:lnTo>
                      <a:pt x="69" y="212"/>
                    </a:lnTo>
                    <a:lnTo>
                      <a:pt x="34" y="212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2" name="Freeform 18"/>
              <p:cNvSpPr>
                <a:spLocks noEditPoints="1"/>
              </p:cNvSpPr>
              <p:nvPr/>
            </p:nvSpPr>
            <p:spPr bwMode="auto">
              <a:xfrm>
                <a:off x="1076" y="2926"/>
                <a:ext cx="104" cy="214"/>
              </a:xfrm>
              <a:custGeom>
                <a:avLst/>
                <a:gdLst/>
                <a:ahLst/>
                <a:cxnLst>
                  <a:cxn ang="0">
                    <a:pos x="220" y="1344"/>
                  </a:cxn>
                  <a:cxn ang="0">
                    <a:pos x="212" y="1336"/>
                  </a:cxn>
                  <a:cxn ang="0">
                    <a:pos x="212" y="219"/>
                  </a:cxn>
                  <a:cxn ang="0">
                    <a:pos x="220" y="227"/>
                  </a:cxn>
                  <a:cxn ang="0">
                    <a:pos x="8" y="227"/>
                  </a:cxn>
                  <a:cxn ang="0">
                    <a:pos x="0" y="219"/>
                  </a:cxn>
                  <a:cxn ang="0">
                    <a:pos x="0" y="8"/>
                  </a:cxn>
                  <a:cxn ang="0">
                    <a:pos x="8" y="0"/>
                  </a:cxn>
                  <a:cxn ang="0">
                    <a:pos x="648" y="0"/>
                  </a:cxn>
                  <a:cxn ang="0">
                    <a:pos x="656" y="8"/>
                  </a:cxn>
                  <a:cxn ang="0">
                    <a:pos x="656" y="219"/>
                  </a:cxn>
                  <a:cxn ang="0">
                    <a:pos x="648" y="227"/>
                  </a:cxn>
                  <a:cxn ang="0">
                    <a:pos x="437" y="227"/>
                  </a:cxn>
                  <a:cxn ang="0">
                    <a:pos x="445" y="219"/>
                  </a:cxn>
                  <a:cxn ang="0">
                    <a:pos x="445" y="1336"/>
                  </a:cxn>
                  <a:cxn ang="0">
                    <a:pos x="437" y="1344"/>
                  </a:cxn>
                  <a:cxn ang="0">
                    <a:pos x="220" y="1344"/>
                  </a:cxn>
                  <a:cxn ang="0">
                    <a:pos x="437" y="1328"/>
                  </a:cxn>
                  <a:cxn ang="0">
                    <a:pos x="429" y="1336"/>
                  </a:cxn>
                  <a:cxn ang="0">
                    <a:pos x="429" y="219"/>
                  </a:cxn>
                  <a:cxn ang="0">
                    <a:pos x="437" y="211"/>
                  </a:cxn>
                  <a:cxn ang="0">
                    <a:pos x="648" y="211"/>
                  </a:cxn>
                  <a:cxn ang="0">
                    <a:pos x="640" y="219"/>
                  </a:cxn>
                  <a:cxn ang="0">
                    <a:pos x="640" y="8"/>
                  </a:cxn>
                  <a:cxn ang="0">
                    <a:pos x="648" y="16"/>
                  </a:cxn>
                  <a:cxn ang="0">
                    <a:pos x="8" y="16"/>
                  </a:cxn>
                  <a:cxn ang="0">
                    <a:pos x="16" y="8"/>
                  </a:cxn>
                  <a:cxn ang="0">
                    <a:pos x="16" y="219"/>
                  </a:cxn>
                  <a:cxn ang="0">
                    <a:pos x="8" y="211"/>
                  </a:cxn>
                  <a:cxn ang="0">
                    <a:pos x="220" y="211"/>
                  </a:cxn>
                  <a:cxn ang="0">
                    <a:pos x="228" y="219"/>
                  </a:cxn>
                  <a:cxn ang="0">
                    <a:pos x="228" y="1336"/>
                  </a:cxn>
                  <a:cxn ang="0">
                    <a:pos x="220" y="1328"/>
                  </a:cxn>
                  <a:cxn ang="0">
                    <a:pos x="437" y="1328"/>
                  </a:cxn>
                </a:cxnLst>
                <a:rect l="0" t="0" r="r" b="b"/>
                <a:pathLst>
                  <a:path w="656" h="1344">
                    <a:moveTo>
                      <a:pt x="220" y="1344"/>
                    </a:moveTo>
                    <a:cubicBezTo>
                      <a:pt x="216" y="1344"/>
                      <a:pt x="212" y="1341"/>
                      <a:pt x="212" y="1336"/>
                    </a:cubicBezTo>
                    <a:lnTo>
                      <a:pt x="212" y="219"/>
                    </a:lnTo>
                    <a:lnTo>
                      <a:pt x="220" y="227"/>
                    </a:lnTo>
                    <a:lnTo>
                      <a:pt x="8" y="227"/>
                    </a:lnTo>
                    <a:cubicBezTo>
                      <a:pt x="4" y="227"/>
                      <a:pt x="0" y="224"/>
                      <a:pt x="0" y="219"/>
                    </a:cubicBezTo>
                    <a:lnTo>
                      <a:pt x="0" y="8"/>
                    </a:lnTo>
                    <a:cubicBezTo>
                      <a:pt x="0" y="4"/>
                      <a:pt x="4" y="0"/>
                      <a:pt x="8" y="0"/>
                    </a:cubicBezTo>
                    <a:lnTo>
                      <a:pt x="648" y="0"/>
                    </a:lnTo>
                    <a:cubicBezTo>
                      <a:pt x="653" y="0"/>
                      <a:pt x="656" y="4"/>
                      <a:pt x="656" y="8"/>
                    </a:cubicBezTo>
                    <a:lnTo>
                      <a:pt x="656" y="219"/>
                    </a:lnTo>
                    <a:cubicBezTo>
                      <a:pt x="656" y="224"/>
                      <a:pt x="653" y="227"/>
                      <a:pt x="648" y="227"/>
                    </a:cubicBezTo>
                    <a:lnTo>
                      <a:pt x="437" y="227"/>
                    </a:lnTo>
                    <a:lnTo>
                      <a:pt x="445" y="219"/>
                    </a:lnTo>
                    <a:lnTo>
                      <a:pt x="445" y="1336"/>
                    </a:lnTo>
                    <a:cubicBezTo>
                      <a:pt x="445" y="1341"/>
                      <a:pt x="441" y="1344"/>
                      <a:pt x="437" y="1344"/>
                    </a:cubicBezTo>
                    <a:lnTo>
                      <a:pt x="220" y="1344"/>
                    </a:lnTo>
                    <a:close/>
                    <a:moveTo>
                      <a:pt x="437" y="1328"/>
                    </a:moveTo>
                    <a:lnTo>
                      <a:pt x="429" y="1336"/>
                    </a:lnTo>
                    <a:lnTo>
                      <a:pt x="429" y="219"/>
                    </a:lnTo>
                    <a:cubicBezTo>
                      <a:pt x="429" y="215"/>
                      <a:pt x="432" y="211"/>
                      <a:pt x="437" y="211"/>
                    </a:cubicBezTo>
                    <a:lnTo>
                      <a:pt x="648" y="211"/>
                    </a:lnTo>
                    <a:lnTo>
                      <a:pt x="640" y="219"/>
                    </a:lnTo>
                    <a:lnTo>
                      <a:pt x="640" y="8"/>
                    </a:lnTo>
                    <a:lnTo>
                      <a:pt x="648" y="16"/>
                    </a:lnTo>
                    <a:lnTo>
                      <a:pt x="8" y="16"/>
                    </a:lnTo>
                    <a:lnTo>
                      <a:pt x="16" y="8"/>
                    </a:lnTo>
                    <a:lnTo>
                      <a:pt x="16" y="219"/>
                    </a:lnTo>
                    <a:lnTo>
                      <a:pt x="8" y="211"/>
                    </a:lnTo>
                    <a:lnTo>
                      <a:pt x="220" y="211"/>
                    </a:lnTo>
                    <a:cubicBezTo>
                      <a:pt x="225" y="211"/>
                      <a:pt x="228" y="215"/>
                      <a:pt x="228" y="219"/>
                    </a:cubicBezTo>
                    <a:lnTo>
                      <a:pt x="228" y="1336"/>
                    </a:lnTo>
                    <a:lnTo>
                      <a:pt x="220" y="1328"/>
                    </a:lnTo>
                    <a:lnTo>
                      <a:pt x="437" y="132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5" name="Freeform 41"/>
              <p:cNvSpPr>
                <a:spLocks noEditPoints="1"/>
              </p:cNvSpPr>
              <p:nvPr/>
            </p:nvSpPr>
            <p:spPr bwMode="auto">
              <a:xfrm>
                <a:off x="1234" y="3246"/>
                <a:ext cx="39" cy="61"/>
              </a:xfrm>
              <a:custGeom>
                <a:avLst/>
                <a:gdLst/>
                <a:ahLst/>
                <a:cxnLst>
                  <a:cxn ang="0">
                    <a:pos x="60" y="61"/>
                  </a:cxn>
                  <a:cxn ang="0">
                    <a:pos x="60" y="61"/>
                  </a:cxn>
                  <a:cxn ang="0">
                    <a:pos x="60" y="174"/>
                  </a:cxn>
                  <a:cxn ang="0">
                    <a:pos x="126" y="174"/>
                  </a:cxn>
                  <a:cxn ang="0">
                    <a:pos x="165" y="158"/>
                  </a:cxn>
                  <a:cxn ang="0">
                    <a:pos x="181" y="119"/>
                  </a:cxn>
                  <a:cxn ang="0">
                    <a:pos x="165" y="78"/>
                  </a:cxn>
                  <a:cxn ang="0">
                    <a:pos x="126" y="61"/>
                  </a:cxn>
                  <a:cxn ang="0">
                    <a:pos x="60" y="61"/>
                  </a:cxn>
                  <a:cxn ang="0">
                    <a:pos x="207" y="35"/>
                  </a:cxn>
                  <a:cxn ang="0">
                    <a:pos x="207" y="35"/>
                  </a:cxn>
                  <a:cxn ang="0">
                    <a:pos x="240" y="119"/>
                  </a:cxn>
                  <a:cxn ang="0">
                    <a:pos x="207" y="201"/>
                  </a:cxn>
                  <a:cxn ang="0">
                    <a:pos x="126" y="235"/>
                  </a:cxn>
                  <a:cxn ang="0">
                    <a:pos x="60" y="235"/>
                  </a:cxn>
                  <a:cxn ang="0">
                    <a:pos x="60" y="353"/>
                  </a:cxn>
                  <a:cxn ang="0">
                    <a:pos x="50" y="375"/>
                  </a:cxn>
                  <a:cxn ang="0">
                    <a:pos x="29" y="384"/>
                  </a:cxn>
                  <a:cxn ang="0">
                    <a:pos x="9" y="375"/>
                  </a:cxn>
                  <a:cxn ang="0">
                    <a:pos x="0" y="353"/>
                  </a:cxn>
                  <a:cxn ang="0">
                    <a:pos x="0" y="32"/>
                  </a:cxn>
                  <a:cxn ang="0">
                    <a:pos x="9" y="10"/>
                  </a:cxn>
                  <a:cxn ang="0">
                    <a:pos x="29" y="0"/>
                  </a:cxn>
                  <a:cxn ang="0">
                    <a:pos x="126" y="0"/>
                  </a:cxn>
                  <a:cxn ang="0">
                    <a:pos x="207" y="35"/>
                  </a:cxn>
                </a:cxnLst>
                <a:rect l="0" t="0" r="r" b="b"/>
                <a:pathLst>
                  <a:path w="240" h="384">
                    <a:moveTo>
                      <a:pt x="60" y="61"/>
                    </a:moveTo>
                    <a:lnTo>
                      <a:pt x="60" y="61"/>
                    </a:lnTo>
                    <a:lnTo>
                      <a:pt x="60" y="174"/>
                    </a:lnTo>
                    <a:lnTo>
                      <a:pt x="126" y="174"/>
                    </a:lnTo>
                    <a:cubicBezTo>
                      <a:pt x="141" y="174"/>
                      <a:pt x="153" y="169"/>
                      <a:pt x="165" y="158"/>
                    </a:cubicBezTo>
                    <a:cubicBezTo>
                      <a:pt x="176" y="147"/>
                      <a:pt x="181" y="133"/>
                      <a:pt x="181" y="119"/>
                    </a:cubicBezTo>
                    <a:cubicBezTo>
                      <a:pt x="181" y="102"/>
                      <a:pt x="176" y="89"/>
                      <a:pt x="165" y="78"/>
                    </a:cubicBezTo>
                    <a:cubicBezTo>
                      <a:pt x="153" y="68"/>
                      <a:pt x="141" y="61"/>
                      <a:pt x="126" y="61"/>
                    </a:cubicBezTo>
                    <a:lnTo>
                      <a:pt x="60" y="61"/>
                    </a:lnTo>
                    <a:close/>
                    <a:moveTo>
                      <a:pt x="207" y="35"/>
                    </a:moveTo>
                    <a:lnTo>
                      <a:pt x="207" y="35"/>
                    </a:lnTo>
                    <a:cubicBezTo>
                      <a:pt x="229" y="58"/>
                      <a:pt x="240" y="86"/>
                      <a:pt x="240" y="119"/>
                    </a:cubicBezTo>
                    <a:cubicBezTo>
                      <a:pt x="240" y="150"/>
                      <a:pt x="229" y="178"/>
                      <a:pt x="207" y="201"/>
                    </a:cubicBezTo>
                    <a:cubicBezTo>
                      <a:pt x="184" y="224"/>
                      <a:pt x="157" y="235"/>
                      <a:pt x="126" y="235"/>
                    </a:cubicBezTo>
                    <a:lnTo>
                      <a:pt x="60" y="235"/>
                    </a:lnTo>
                    <a:lnTo>
                      <a:pt x="60" y="353"/>
                    </a:lnTo>
                    <a:cubicBezTo>
                      <a:pt x="60" y="361"/>
                      <a:pt x="57" y="370"/>
                      <a:pt x="50" y="375"/>
                    </a:cubicBezTo>
                    <a:cubicBezTo>
                      <a:pt x="44" y="381"/>
                      <a:pt x="38" y="384"/>
                      <a:pt x="29" y="384"/>
                    </a:cubicBezTo>
                    <a:cubicBezTo>
                      <a:pt x="21" y="384"/>
                      <a:pt x="13" y="381"/>
                      <a:pt x="9" y="375"/>
                    </a:cubicBezTo>
                    <a:cubicBezTo>
                      <a:pt x="2" y="370"/>
                      <a:pt x="0" y="361"/>
                      <a:pt x="0" y="353"/>
                    </a:cubicBezTo>
                    <a:lnTo>
                      <a:pt x="0" y="32"/>
                    </a:lnTo>
                    <a:cubicBezTo>
                      <a:pt x="0" y="23"/>
                      <a:pt x="2" y="15"/>
                      <a:pt x="9" y="10"/>
                    </a:cubicBezTo>
                    <a:cubicBezTo>
                      <a:pt x="13" y="4"/>
                      <a:pt x="21" y="0"/>
                      <a:pt x="29" y="0"/>
                    </a:cubicBezTo>
                    <a:lnTo>
                      <a:pt x="126" y="0"/>
                    </a:lnTo>
                    <a:cubicBezTo>
                      <a:pt x="157" y="0"/>
                      <a:pt x="184" y="12"/>
                      <a:pt x="207" y="35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6" name="Freeform 42"/>
              <p:cNvSpPr>
                <a:spLocks noEditPoints="1"/>
              </p:cNvSpPr>
              <p:nvPr/>
            </p:nvSpPr>
            <p:spPr bwMode="auto">
              <a:xfrm>
                <a:off x="1233" y="3245"/>
                <a:ext cx="41" cy="63"/>
              </a:xfrm>
              <a:custGeom>
                <a:avLst/>
                <a:gdLst/>
                <a:ahLst/>
                <a:cxnLst>
                  <a:cxn ang="0">
                    <a:pos x="76" y="182"/>
                  </a:cxn>
                  <a:cxn ang="0">
                    <a:pos x="133" y="175"/>
                  </a:cxn>
                  <a:cxn ang="0">
                    <a:pos x="169" y="160"/>
                  </a:cxn>
                  <a:cxn ang="0">
                    <a:pos x="178" y="147"/>
                  </a:cxn>
                  <a:cxn ang="0">
                    <a:pos x="178" y="106"/>
                  </a:cxn>
                  <a:cxn ang="0">
                    <a:pos x="169" y="93"/>
                  </a:cxn>
                  <a:cxn ang="0">
                    <a:pos x="133" y="77"/>
                  </a:cxn>
                  <a:cxn ang="0">
                    <a:pos x="134" y="61"/>
                  </a:cxn>
                  <a:cxn ang="0">
                    <a:pos x="160" y="68"/>
                  </a:cxn>
                  <a:cxn ang="0">
                    <a:pos x="192" y="100"/>
                  </a:cxn>
                  <a:cxn ang="0">
                    <a:pos x="197" y="129"/>
                  </a:cxn>
                  <a:cxn ang="0">
                    <a:pos x="180" y="171"/>
                  </a:cxn>
                  <a:cxn ang="0">
                    <a:pos x="157" y="186"/>
                  </a:cxn>
                  <a:cxn ang="0">
                    <a:pos x="68" y="190"/>
                  </a:cxn>
                  <a:cxn ang="0">
                    <a:pos x="68" y="61"/>
                  </a:cxn>
                  <a:cxn ang="0">
                    <a:pos x="222" y="39"/>
                  </a:cxn>
                  <a:cxn ang="0">
                    <a:pos x="256" y="126"/>
                  </a:cxn>
                  <a:cxn ang="0">
                    <a:pos x="247" y="176"/>
                  </a:cxn>
                  <a:cxn ang="0">
                    <a:pos x="183" y="242"/>
                  </a:cxn>
                  <a:cxn ang="0">
                    <a:pos x="134" y="251"/>
                  </a:cxn>
                  <a:cxn ang="0">
                    <a:pos x="76" y="361"/>
                  </a:cxn>
                  <a:cxn ang="0">
                    <a:pos x="62" y="391"/>
                  </a:cxn>
                  <a:cxn ang="0">
                    <a:pos x="14" y="391"/>
                  </a:cxn>
                  <a:cxn ang="0">
                    <a:pos x="3" y="375"/>
                  </a:cxn>
                  <a:cxn ang="0">
                    <a:pos x="0" y="40"/>
                  </a:cxn>
                  <a:cxn ang="0">
                    <a:pos x="4" y="24"/>
                  </a:cxn>
                  <a:cxn ang="0">
                    <a:pos x="34" y="1"/>
                  </a:cxn>
                  <a:cxn ang="0">
                    <a:pos x="136" y="1"/>
                  </a:cxn>
                  <a:cxn ang="0">
                    <a:pos x="220" y="37"/>
                  </a:cxn>
                  <a:cxn ang="0">
                    <a:pos x="133" y="16"/>
                  </a:cxn>
                  <a:cxn ang="0">
                    <a:pos x="41" y="16"/>
                  </a:cxn>
                  <a:cxn ang="0">
                    <a:pos x="17" y="33"/>
                  </a:cxn>
                  <a:cxn ang="0">
                    <a:pos x="16" y="40"/>
                  </a:cxn>
                  <a:cxn ang="0">
                    <a:pos x="18" y="372"/>
                  </a:cxn>
                  <a:cxn ang="0">
                    <a:pos x="21" y="376"/>
                  </a:cxn>
                  <a:cxn ang="0">
                    <a:pos x="55" y="376"/>
                  </a:cxn>
                  <a:cxn ang="0">
                    <a:pos x="60" y="361"/>
                  </a:cxn>
                  <a:cxn ang="0">
                    <a:pos x="134" y="235"/>
                  </a:cxn>
                  <a:cxn ang="0">
                    <a:pos x="174" y="229"/>
                  </a:cxn>
                  <a:cxn ang="0">
                    <a:pos x="234" y="167"/>
                  </a:cxn>
                  <a:cxn ang="0">
                    <a:pos x="241" y="129"/>
                  </a:cxn>
                  <a:cxn ang="0">
                    <a:pos x="209" y="48"/>
                  </a:cxn>
                </a:cxnLst>
                <a:rect l="0" t="0" r="r" b="b"/>
                <a:pathLst>
                  <a:path w="257" h="401">
                    <a:moveTo>
                      <a:pt x="68" y="77"/>
                    </a:moveTo>
                    <a:lnTo>
                      <a:pt x="76" y="69"/>
                    </a:lnTo>
                    <a:lnTo>
                      <a:pt x="76" y="182"/>
                    </a:lnTo>
                    <a:lnTo>
                      <a:pt x="68" y="174"/>
                    </a:lnTo>
                    <a:lnTo>
                      <a:pt x="134" y="174"/>
                    </a:lnTo>
                    <a:lnTo>
                      <a:pt x="133" y="175"/>
                    </a:lnTo>
                    <a:lnTo>
                      <a:pt x="154" y="171"/>
                    </a:lnTo>
                    <a:lnTo>
                      <a:pt x="151" y="172"/>
                    </a:lnTo>
                    <a:lnTo>
                      <a:pt x="169" y="160"/>
                    </a:lnTo>
                    <a:lnTo>
                      <a:pt x="167" y="162"/>
                    </a:lnTo>
                    <a:lnTo>
                      <a:pt x="179" y="144"/>
                    </a:lnTo>
                    <a:lnTo>
                      <a:pt x="178" y="147"/>
                    </a:lnTo>
                    <a:lnTo>
                      <a:pt x="182" y="126"/>
                    </a:lnTo>
                    <a:lnTo>
                      <a:pt x="182" y="129"/>
                    </a:lnTo>
                    <a:lnTo>
                      <a:pt x="178" y="106"/>
                    </a:lnTo>
                    <a:lnTo>
                      <a:pt x="179" y="109"/>
                    </a:lnTo>
                    <a:lnTo>
                      <a:pt x="167" y="91"/>
                    </a:lnTo>
                    <a:lnTo>
                      <a:pt x="169" y="93"/>
                    </a:lnTo>
                    <a:lnTo>
                      <a:pt x="151" y="81"/>
                    </a:lnTo>
                    <a:lnTo>
                      <a:pt x="154" y="82"/>
                    </a:lnTo>
                    <a:lnTo>
                      <a:pt x="133" y="77"/>
                    </a:lnTo>
                    <a:lnTo>
                      <a:pt x="134" y="77"/>
                    </a:lnTo>
                    <a:lnTo>
                      <a:pt x="68" y="77"/>
                    </a:lnTo>
                    <a:close/>
                    <a:moveTo>
                      <a:pt x="134" y="61"/>
                    </a:moveTo>
                    <a:cubicBezTo>
                      <a:pt x="135" y="61"/>
                      <a:pt x="136" y="62"/>
                      <a:pt x="136" y="62"/>
                    </a:cubicBezTo>
                    <a:lnTo>
                      <a:pt x="157" y="67"/>
                    </a:lnTo>
                    <a:cubicBezTo>
                      <a:pt x="158" y="67"/>
                      <a:pt x="159" y="67"/>
                      <a:pt x="160" y="68"/>
                    </a:cubicBezTo>
                    <a:lnTo>
                      <a:pt x="178" y="80"/>
                    </a:lnTo>
                    <a:cubicBezTo>
                      <a:pt x="179" y="80"/>
                      <a:pt x="180" y="81"/>
                      <a:pt x="180" y="82"/>
                    </a:cubicBezTo>
                    <a:lnTo>
                      <a:pt x="192" y="100"/>
                    </a:lnTo>
                    <a:cubicBezTo>
                      <a:pt x="193" y="101"/>
                      <a:pt x="193" y="102"/>
                      <a:pt x="193" y="103"/>
                    </a:cubicBezTo>
                    <a:lnTo>
                      <a:pt x="197" y="126"/>
                    </a:lnTo>
                    <a:cubicBezTo>
                      <a:pt x="198" y="127"/>
                      <a:pt x="198" y="128"/>
                      <a:pt x="197" y="129"/>
                    </a:cubicBezTo>
                    <a:lnTo>
                      <a:pt x="193" y="150"/>
                    </a:lnTo>
                    <a:cubicBezTo>
                      <a:pt x="193" y="151"/>
                      <a:pt x="193" y="152"/>
                      <a:pt x="192" y="153"/>
                    </a:cubicBezTo>
                    <a:lnTo>
                      <a:pt x="180" y="171"/>
                    </a:lnTo>
                    <a:cubicBezTo>
                      <a:pt x="180" y="172"/>
                      <a:pt x="179" y="173"/>
                      <a:pt x="178" y="173"/>
                    </a:cubicBezTo>
                    <a:lnTo>
                      <a:pt x="160" y="185"/>
                    </a:lnTo>
                    <a:cubicBezTo>
                      <a:pt x="159" y="186"/>
                      <a:pt x="158" y="186"/>
                      <a:pt x="157" y="186"/>
                    </a:cubicBezTo>
                    <a:lnTo>
                      <a:pt x="136" y="190"/>
                    </a:lnTo>
                    <a:cubicBezTo>
                      <a:pt x="135" y="190"/>
                      <a:pt x="135" y="190"/>
                      <a:pt x="134" y="190"/>
                    </a:cubicBezTo>
                    <a:lnTo>
                      <a:pt x="68" y="190"/>
                    </a:lnTo>
                    <a:cubicBezTo>
                      <a:pt x="64" y="190"/>
                      <a:pt x="60" y="187"/>
                      <a:pt x="60" y="182"/>
                    </a:cubicBezTo>
                    <a:lnTo>
                      <a:pt x="60" y="69"/>
                    </a:lnTo>
                    <a:cubicBezTo>
                      <a:pt x="60" y="65"/>
                      <a:pt x="64" y="61"/>
                      <a:pt x="68" y="61"/>
                    </a:cubicBezTo>
                    <a:lnTo>
                      <a:pt x="134" y="61"/>
                    </a:lnTo>
                    <a:close/>
                    <a:moveTo>
                      <a:pt x="220" y="37"/>
                    </a:moveTo>
                    <a:cubicBezTo>
                      <a:pt x="221" y="37"/>
                      <a:pt x="222" y="38"/>
                      <a:pt x="222" y="39"/>
                    </a:cubicBezTo>
                    <a:lnTo>
                      <a:pt x="247" y="77"/>
                    </a:lnTo>
                    <a:cubicBezTo>
                      <a:pt x="248" y="78"/>
                      <a:pt x="248" y="79"/>
                      <a:pt x="248" y="80"/>
                    </a:cubicBezTo>
                    <a:lnTo>
                      <a:pt x="256" y="126"/>
                    </a:lnTo>
                    <a:cubicBezTo>
                      <a:pt x="257" y="127"/>
                      <a:pt x="257" y="128"/>
                      <a:pt x="256" y="129"/>
                    </a:cubicBezTo>
                    <a:lnTo>
                      <a:pt x="248" y="173"/>
                    </a:lnTo>
                    <a:cubicBezTo>
                      <a:pt x="248" y="174"/>
                      <a:pt x="248" y="175"/>
                      <a:pt x="247" y="176"/>
                    </a:cubicBezTo>
                    <a:lnTo>
                      <a:pt x="222" y="214"/>
                    </a:lnTo>
                    <a:cubicBezTo>
                      <a:pt x="222" y="215"/>
                      <a:pt x="221" y="215"/>
                      <a:pt x="220" y="216"/>
                    </a:cubicBezTo>
                    <a:lnTo>
                      <a:pt x="183" y="242"/>
                    </a:lnTo>
                    <a:cubicBezTo>
                      <a:pt x="182" y="243"/>
                      <a:pt x="181" y="243"/>
                      <a:pt x="180" y="243"/>
                    </a:cubicBezTo>
                    <a:lnTo>
                      <a:pt x="136" y="251"/>
                    </a:lnTo>
                    <a:cubicBezTo>
                      <a:pt x="135" y="251"/>
                      <a:pt x="135" y="251"/>
                      <a:pt x="134" y="251"/>
                    </a:cubicBezTo>
                    <a:lnTo>
                      <a:pt x="68" y="251"/>
                    </a:lnTo>
                    <a:lnTo>
                      <a:pt x="76" y="243"/>
                    </a:lnTo>
                    <a:lnTo>
                      <a:pt x="76" y="361"/>
                    </a:lnTo>
                    <a:cubicBezTo>
                      <a:pt x="76" y="363"/>
                      <a:pt x="76" y="364"/>
                      <a:pt x="76" y="365"/>
                    </a:cubicBezTo>
                    <a:lnTo>
                      <a:pt x="66" y="387"/>
                    </a:lnTo>
                    <a:cubicBezTo>
                      <a:pt x="65" y="389"/>
                      <a:pt x="63" y="390"/>
                      <a:pt x="62" y="391"/>
                    </a:cubicBezTo>
                    <a:lnTo>
                      <a:pt x="41" y="400"/>
                    </a:lnTo>
                    <a:cubicBezTo>
                      <a:pt x="39" y="401"/>
                      <a:pt x="36" y="401"/>
                      <a:pt x="34" y="400"/>
                    </a:cubicBezTo>
                    <a:lnTo>
                      <a:pt x="14" y="391"/>
                    </a:lnTo>
                    <a:cubicBezTo>
                      <a:pt x="13" y="390"/>
                      <a:pt x="12" y="389"/>
                      <a:pt x="11" y="388"/>
                    </a:cubicBezTo>
                    <a:lnTo>
                      <a:pt x="4" y="378"/>
                    </a:lnTo>
                    <a:cubicBezTo>
                      <a:pt x="3" y="377"/>
                      <a:pt x="3" y="376"/>
                      <a:pt x="3" y="375"/>
                    </a:cubicBezTo>
                    <a:lnTo>
                      <a:pt x="1" y="363"/>
                    </a:lnTo>
                    <a:cubicBezTo>
                      <a:pt x="0" y="362"/>
                      <a:pt x="0" y="362"/>
                      <a:pt x="0" y="361"/>
                    </a:cubicBezTo>
                    <a:lnTo>
                      <a:pt x="0" y="40"/>
                    </a:lnTo>
                    <a:cubicBezTo>
                      <a:pt x="0" y="40"/>
                      <a:pt x="0" y="40"/>
                      <a:pt x="1" y="39"/>
                    </a:cubicBezTo>
                    <a:lnTo>
                      <a:pt x="3" y="27"/>
                    </a:lnTo>
                    <a:cubicBezTo>
                      <a:pt x="3" y="26"/>
                      <a:pt x="3" y="25"/>
                      <a:pt x="4" y="24"/>
                    </a:cubicBezTo>
                    <a:lnTo>
                      <a:pt x="11" y="14"/>
                    </a:lnTo>
                    <a:cubicBezTo>
                      <a:pt x="12" y="13"/>
                      <a:pt x="13" y="12"/>
                      <a:pt x="14" y="11"/>
                    </a:cubicBezTo>
                    <a:lnTo>
                      <a:pt x="34" y="1"/>
                    </a:lnTo>
                    <a:cubicBezTo>
                      <a:pt x="35" y="1"/>
                      <a:pt x="36" y="0"/>
                      <a:pt x="37" y="0"/>
                    </a:cubicBezTo>
                    <a:lnTo>
                      <a:pt x="134" y="0"/>
                    </a:lnTo>
                    <a:cubicBezTo>
                      <a:pt x="135" y="0"/>
                      <a:pt x="136" y="1"/>
                      <a:pt x="136" y="1"/>
                    </a:cubicBezTo>
                    <a:lnTo>
                      <a:pt x="180" y="10"/>
                    </a:lnTo>
                    <a:cubicBezTo>
                      <a:pt x="181" y="10"/>
                      <a:pt x="182" y="10"/>
                      <a:pt x="183" y="11"/>
                    </a:cubicBezTo>
                    <a:lnTo>
                      <a:pt x="220" y="37"/>
                    </a:lnTo>
                    <a:close/>
                    <a:moveTo>
                      <a:pt x="174" y="24"/>
                    </a:moveTo>
                    <a:lnTo>
                      <a:pt x="177" y="25"/>
                    </a:lnTo>
                    <a:lnTo>
                      <a:pt x="133" y="16"/>
                    </a:lnTo>
                    <a:lnTo>
                      <a:pt x="134" y="16"/>
                    </a:lnTo>
                    <a:lnTo>
                      <a:pt x="37" y="16"/>
                    </a:lnTo>
                    <a:lnTo>
                      <a:pt x="41" y="16"/>
                    </a:lnTo>
                    <a:lnTo>
                      <a:pt x="21" y="26"/>
                    </a:lnTo>
                    <a:lnTo>
                      <a:pt x="24" y="23"/>
                    </a:lnTo>
                    <a:lnTo>
                      <a:pt x="17" y="33"/>
                    </a:lnTo>
                    <a:lnTo>
                      <a:pt x="18" y="30"/>
                    </a:lnTo>
                    <a:lnTo>
                      <a:pt x="16" y="42"/>
                    </a:lnTo>
                    <a:lnTo>
                      <a:pt x="16" y="40"/>
                    </a:lnTo>
                    <a:lnTo>
                      <a:pt x="16" y="361"/>
                    </a:lnTo>
                    <a:lnTo>
                      <a:pt x="16" y="360"/>
                    </a:lnTo>
                    <a:lnTo>
                      <a:pt x="18" y="372"/>
                    </a:lnTo>
                    <a:lnTo>
                      <a:pt x="17" y="369"/>
                    </a:lnTo>
                    <a:lnTo>
                      <a:pt x="24" y="379"/>
                    </a:lnTo>
                    <a:lnTo>
                      <a:pt x="21" y="376"/>
                    </a:lnTo>
                    <a:lnTo>
                      <a:pt x="41" y="385"/>
                    </a:lnTo>
                    <a:lnTo>
                      <a:pt x="34" y="385"/>
                    </a:lnTo>
                    <a:lnTo>
                      <a:pt x="55" y="376"/>
                    </a:lnTo>
                    <a:lnTo>
                      <a:pt x="51" y="380"/>
                    </a:lnTo>
                    <a:lnTo>
                      <a:pt x="61" y="358"/>
                    </a:lnTo>
                    <a:lnTo>
                      <a:pt x="60" y="361"/>
                    </a:lnTo>
                    <a:lnTo>
                      <a:pt x="60" y="243"/>
                    </a:lnTo>
                    <a:cubicBezTo>
                      <a:pt x="60" y="239"/>
                      <a:pt x="64" y="235"/>
                      <a:pt x="68" y="235"/>
                    </a:cubicBezTo>
                    <a:lnTo>
                      <a:pt x="134" y="235"/>
                    </a:lnTo>
                    <a:lnTo>
                      <a:pt x="133" y="236"/>
                    </a:lnTo>
                    <a:lnTo>
                      <a:pt x="177" y="228"/>
                    </a:lnTo>
                    <a:lnTo>
                      <a:pt x="174" y="229"/>
                    </a:lnTo>
                    <a:lnTo>
                      <a:pt x="211" y="203"/>
                    </a:lnTo>
                    <a:lnTo>
                      <a:pt x="209" y="205"/>
                    </a:lnTo>
                    <a:lnTo>
                      <a:pt x="234" y="167"/>
                    </a:lnTo>
                    <a:lnTo>
                      <a:pt x="233" y="170"/>
                    </a:lnTo>
                    <a:lnTo>
                      <a:pt x="241" y="126"/>
                    </a:lnTo>
                    <a:lnTo>
                      <a:pt x="241" y="129"/>
                    </a:lnTo>
                    <a:lnTo>
                      <a:pt x="233" y="83"/>
                    </a:lnTo>
                    <a:lnTo>
                      <a:pt x="234" y="86"/>
                    </a:lnTo>
                    <a:lnTo>
                      <a:pt x="209" y="48"/>
                    </a:lnTo>
                    <a:lnTo>
                      <a:pt x="211" y="50"/>
                    </a:lnTo>
                    <a:lnTo>
                      <a:pt x="174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7" name="Freeform 43"/>
              <p:cNvSpPr>
                <a:spLocks noEditPoints="1"/>
              </p:cNvSpPr>
              <p:nvPr/>
            </p:nvSpPr>
            <p:spPr bwMode="auto">
              <a:xfrm>
                <a:off x="1283" y="3246"/>
                <a:ext cx="56" cy="61"/>
              </a:xfrm>
              <a:custGeom>
                <a:avLst/>
                <a:gdLst/>
                <a:ahLst/>
                <a:cxnLst>
                  <a:cxn ang="0">
                    <a:pos x="59" y="192"/>
                  </a:cxn>
                  <a:cxn ang="0">
                    <a:pos x="59" y="192"/>
                  </a:cxn>
                  <a:cxn ang="0">
                    <a:pos x="93" y="284"/>
                  </a:cxn>
                  <a:cxn ang="0">
                    <a:pos x="176" y="324"/>
                  </a:cxn>
                  <a:cxn ang="0">
                    <a:pos x="258" y="284"/>
                  </a:cxn>
                  <a:cxn ang="0">
                    <a:pos x="294" y="192"/>
                  </a:cxn>
                  <a:cxn ang="0">
                    <a:pos x="260" y="100"/>
                  </a:cxn>
                  <a:cxn ang="0">
                    <a:pos x="176" y="61"/>
                  </a:cxn>
                  <a:cxn ang="0">
                    <a:pos x="93" y="100"/>
                  </a:cxn>
                  <a:cxn ang="0">
                    <a:pos x="59" y="192"/>
                  </a:cxn>
                  <a:cxn ang="0">
                    <a:pos x="51" y="327"/>
                  </a:cxn>
                  <a:cxn ang="0">
                    <a:pos x="51" y="327"/>
                  </a:cxn>
                  <a:cxn ang="0">
                    <a:pos x="0" y="192"/>
                  </a:cxn>
                  <a:cxn ang="0">
                    <a:pos x="51" y="56"/>
                  </a:cxn>
                  <a:cxn ang="0">
                    <a:pos x="176" y="0"/>
                  </a:cxn>
                  <a:cxn ang="0">
                    <a:pos x="300" y="56"/>
                  </a:cxn>
                  <a:cxn ang="0">
                    <a:pos x="352" y="192"/>
                  </a:cxn>
                  <a:cxn ang="0">
                    <a:pos x="300" y="327"/>
                  </a:cxn>
                  <a:cxn ang="0">
                    <a:pos x="244" y="368"/>
                  </a:cxn>
                  <a:cxn ang="0">
                    <a:pos x="176" y="384"/>
                  </a:cxn>
                  <a:cxn ang="0">
                    <a:pos x="51" y="327"/>
                  </a:cxn>
                </a:cxnLst>
                <a:rect l="0" t="0" r="r" b="b"/>
                <a:pathLst>
                  <a:path w="352" h="384">
                    <a:moveTo>
                      <a:pt x="59" y="192"/>
                    </a:moveTo>
                    <a:lnTo>
                      <a:pt x="59" y="192"/>
                    </a:lnTo>
                    <a:cubicBezTo>
                      <a:pt x="59" y="228"/>
                      <a:pt x="70" y="258"/>
                      <a:pt x="93" y="284"/>
                    </a:cubicBezTo>
                    <a:cubicBezTo>
                      <a:pt x="116" y="311"/>
                      <a:pt x="144" y="324"/>
                      <a:pt x="176" y="324"/>
                    </a:cubicBezTo>
                    <a:cubicBezTo>
                      <a:pt x="209" y="324"/>
                      <a:pt x="237" y="309"/>
                      <a:pt x="258" y="284"/>
                    </a:cubicBezTo>
                    <a:cubicBezTo>
                      <a:pt x="281" y="258"/>
                      <a:pt x="294" y="228"/>
                      <a:pt x="294" y="192"/>
                    </a:cubicBezTo>
                    <a:cubicBezTo>
                      <a:pt x="294" y="157"/>
                      <a:pt x="281" y="125"/>
                      <a:pt x="260" y="100"/>
                    </a:cubicBezTo>
                    <a:cubicBezTo>
                      <a:pt x="237" y="74"/>
                      <a:pt x="209" y="61"/>
                      <a:pt x="176" y="61"/>
                    </a:cubicBezTo>
                    <a:cubicBezTo>
                      <a:pt x="143" y="61"/>
                      <a:pt x="115" y="74"/>
                      <a:pt x="93" y="100"/>
                    </a:cubicBezTo>
                    <a:cubicBezTo>
                      <a:pt x="70" y="125"/>
                      <a:pt x="59" y="156"/>
                      <a:pt x="59" y="192"/>
                    </a:cubicBezTo>
                    <a:close/>
                    <a:moveTo>
                      <a:pt x="51" y="327"/>
                    </a:moveTo>
                    <a:lnTo>
                      <a:pt x="51" y="327"/>
                    </a:lnTo>
                    <a:cubicBezTo>
                      <a:pt x="17" y="290"/>
                      <a:pt x="0" y="245"/>
                      <a:pt x="0" y="192"/>
                    </a:cubicBezTo>
                    <a:cubicBezTo>
                      <a:pt x="0" y="140"/>
                      <a:pt x="17" y="95"/>
                      <a:pt x="51" y="56"/>
                    </a:cubicBezTo>
                    <a:cubicBezTo>
                      <a:pt x="85" y="18"/>
                      <a:pt x="127" y="0"/>
                      <a:pt x="176" y="0"/>
                    </a:cubicBezTo>
                    <a:cubicBezTo>
                      <a:pt x="224" y="0"/>
                      <a:pt x="266" y="20"/>
                      <a:pt x="300" y="56"/>
                    </a:cubicBezTo>
                    <a:cubicBezTo>
                      <a:pt x="334" y="95"/>
                      <a:pt x="352" y="141"/>
                      <a:pt x="352" y="192"/>
                    </a:cubicBezTo>
                    <a:cubicBezTo>
                      <a:pt x="352" y="244"/>
                      <a:pt x="334" y="288"/>
                      <a:pt x="300" y="327"/>
                    </a:cubicBezTo>
                    <a:cubicBezTo>
                      <a:pt x="285" y="344"/>
                      <a:pt x="266" y="359"/>
                      <a:pt x="244" y="368"/>
                    </a:cubicBezTo>
                    <a:cubicBezTo>
                      <a:pt x="223" y="378"/>
                      <a:pt x="200" y="384"/>
                      <a:pt x="176" y="384"/>
                    </a:cubicBezTo>
                    <a:cubicBezTo>
                      <a:pt x="127" y="384"/>
                      <a:pt x="85" y="365"/>
                      <a:pt x="51" y="327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8" name="Freeform 44"/>
              <p:cNvSpPr>
                <a:spLocks noEditPoints="1"/>
              </p:cNvSpPr>
              <p:nvPr/>
            </p:nvSpPr>
            <p:spPr bwMode="auto">
              <a:xfrm>
                <a:off x="1282" y="3245"/>
                <a:ext cx="58" cy="63"/>
              </a:xfrm>
              <a:custGeom>
                <a:avLst/>
                <a:gdLst/>
                <a:ahLst/>
                <a:cxnLst>
                  <a:cxn ang="0">
                    <a:pos x="82" y="246"/>
                  </a:cxn>
                  <a:cxn ang="0">
                    <a:pos x="141" y="315"/>
                  </a:cxn>
                  <a:cxn ang="0">
                    <a:pos x="225" y="315"/>
                  </a:cxn>
                  <a:cxn ang="0">
                    <a:pos x="286" y="249"/>
                  </a:cxn>
                  <a:cxn ang="0">
                    <a:pos x="287" y="155"/>
                  </a:cxn>
                  <a:cxn ang="0">
                    <a:pos x="229" y="87"/>
                  </a:cxn>
                  <a:cxn ang="0">
                    <a:pos x="143" y="86"/>
                  </a:cxn>
                  <a:cxn ang="0">
                    <a:pos x="83" y="152"/>
                  </a:cxn>
                  <a:cxn ang="0">
                    <a:pos x="95" y="104"/>
                  </a:cxn>
                  <a:cxn ang="0">
                    <a:pos x="183" y="62"/>
                  </a:cxn>
                  <a:cxn ang="0">
                    <a:pos x="273" y="102"/>
                  </a:cxn>
                  <a:cxn ang="0">
                    <a:pos x="310" y="199"/>
                  </a:cxn>
                  <a:cxn ang="0">
                    <a:pos x="273" y="297"/>
                  </a:cxn>
                  <a:cxn ang="0">
                    <a:pos x="186" y="340"/>
                  </a:cxn>
                  <a:cxn ang="0">
                    <a:pos x="97" y="299"/>
                  </a:cxn>
                  <a:cxn ang="0">
                    <a:pos x="60" y="202"/>
                  </a:cxn>
                  <a:cxn ang="0">
                    <a:pos x="53" y="340"/>
                  </a:cxn>
                  <a:cxn ang="0">
                    <a:pos x="14" y="277"/>
                  </a:cxn>
                  <a:cxn ang="0">
                    <a:pos x="0" y="200"/>
                  </a:cxn>
                  <a:cxn ang="0">
                    <a:pos x="14" y="124"/>
                  </a:cxn>
                  <a:cxn ang="0">
                    <a:pos x="54" y="59"/>
                  </a:cxn>
                  <a:cxn ang="0">
                    <a:pos x="114" y="15"/>
                  </a:cxn>
                  <a:cxn ang="0">
                    <a:pos x="185" y="1"/>
                  </a:cxn>
                  <a:cxn ang="0">
                    <a:pos x="255" y="17"/>
                  </a:cxn>
                  <a:cxn ang="0">
                    <a:pos x="315" y="60"/>
                  </a:cxn>
                  <a:cxn ang="0">
                    <a:pos x="365" y="161"/>
                  </a:cxn>
                  <a:cxn ang="0">
                    <a:pos x="365" y="239"/>
                  </a:cxn>
                  <a:cxn ang="0">
                    <a:pos x="338" y="309"/>
                  </a:cxn>
                  <a:cxn ang="0">
                    <a:pos x="289" y="365"/>
                  </a:cxn>
                  <a:cxn ang="0">
                    <a:pos x="222" y="396"/>
                  </a:cxn>
                  <a:cxn ang="0">
                    <a:pos x="149" y="396"/>
                  </a:cxn>
                  <a:cxn ang="0">
                    <a:pos x="82" y="367"/>
                  </a:cxn>
                  <a:cxn ang="0">
                    <a:pos x="91" y="354"/>
                  </a:cxn>
                  <a:cxn ang="0">
                    <a:pos x="150" y="381"/>
                  </a:cxn>
                  <a:cxn ang="0">
                    <a:pos x="217" y="381"/>
                  </a:cxn>
                  <a:cxn ang="0">
                    <a:pos x="278" y="354"/>
                  </a:cxn>
                  <a:cxn ang="0">
                    <a:pos x="323" y="302"/>
                  </a:cxn>
                  <a:cxn ang="0">
                    <a:pos x="349" y="238"/>
                  </a:cxn>
                  <a:cxn ang="0">
                    <a:pos x="350" y="166"/>
                  </a:cxn>
                  <a:cxn ang="0">
                    <a:pos x="302" y="69"/>
                  </a:cxn>
                  <a:cxn ang="0">
                    <a:pos x="248" y="30"/>
                  </a:cxn>
                  <a:cxn ang="0">
                    <a:pos x="184" y="16"/>
                  </a:cxn>
                  <a:cxn ang="0">
                    <a:pos x="119" y="30"/>
                  </a:cxn>
                  <a:cxn ang="0">
                    <a:pos x="65" y="70"/>
                  </a:cxn>
                  <a:cxn ang="0">
                    <a:pos x="29" y="131"/>
                  </a:cxn>
                  <a:cxn ang="0">
                    <a:pos x="16" y="201"/>
                  </a:cxn>
                  <a:cxn ang="0">
                    <a:pos x="29" y="272"/>
                  </a:cxn>
                  <a:cxn ang="0">
                    <a:pos x="66" y="331"/>
                  </a:cxn>
                </a:cxnLst>
                <a:rect l="0" t="0" r="r" b="b"/>
                <a:pathLst>
                  <a:path w="368" h="400">
                    <a:moveTo>
                      <a:pt x="75" y="202"/>
                    </a:moveTo>
                    <a:lnTo>
                      <a:pt x="75" y="199"/>
                    </a:lnTo>
                    <a:lnTo>
                      <a:pt x="83" y="249"/>
                    </a:lnTo>
                    <a:lnTo>
                      <a:pt x="82" y="246"/>
                    </a:lnTo>
                    <a:lnTo>
                      <a:pt x="108" y="288"/>
                    </a:lnTo>
                    <a:lnTo>
                      <a:pt x="106" y="286"/>
                    </a:lnTo>
                    <a:lnTo>
                      <a:pt x="144" y="316"/>
                    </a:lnTo>
                    <a:lnTo>
                      <a:pt x="141" y="315"/>
                    </a:lnTo>
                    <a:lnTo>
                      <a:pt x="186" y="325"/>
                    </a:lnTo>
                    <a:lnTo>
                      <a:pt x="183" y="325"/>
                    </a:lnTo>
                    <a:lnTo>
                      <a:pt x="229" y="314"/>
                    </a:lnTo>
                    <a:lnTo>
                      <a:pt x="225" y="315"/>
                    </a:lnTo>
                    <a:lnTo>
                      <a:pt x="261" y="286"/>
                    </a:lnTo>
                    <a:lnTo>
                      <a:pt x="260" y="288"/>
                    </a:lnTo>
                    <a:lnTo>
                      <a:pt x="287" y="246"/>
                    </a:lnTo>
                    <a:lnTo>
                      <a:pt x="286" y="249"/>
                    </a:lnTo>
                    <a:lnTo>
                      <a:pt x="295" y="199"/>
                    </a:lnTo>
                    <a:lnTo>
                      <a:pt x="295" y="202"/>
                    </a:lnTo>
                    <a:lnTo>
                      <a:pt x="286" y="152"/>
                    </a:lnTo>
                    <a:lnTo>
                      <a:pt x="287" y="155"/>
                    </a:lnTo>
                    <a:lnTo>
                      <a:pt x="262" y="113"/>
                    </a:lnTo>
                    <a:lnTo>
                      <a:pt x="264" y="115"/>
                    </a:lnTo>
                    <a:lnTo>
                      <a:pt x="226" y="86"/>
                    </a:lnTo>
                    <a:lnTo>
                      <a:pt x="229" y="87"/>
                    </a:lnTo>
                    <a:lnTo>
                      <a:pt x="183" y="77"/>
                    </a:lnTo>
                    <a:lnTo>
                      <a:pt x="186" y="77"/>
                    </a:lnTo>
                    <a:lnTo>
                      <a:pt x="140" y="87"/>
                    </a:lnTo>
                    <a:lnTo>
                      <a:pt x="143" y="86"/>
                    </a:lnTo>
                    <a:lnTo>
                      <a:pt x="106" y="115"/>
                    </a:lnTo>
                    <a:lnTo>
                      <a:pt x="108" y="113"/>
                    </a:lnTo>
                    <a:lnTo>
                      <a:pt x="82" y="155"/>
                    </a:lnTo>
                    <a:lnTo>
                      <a:pt x="83" y="152"/>
                    </a:lnTo>
                    <a:lnTo>
                      <a:pt x="75" y="202"/>
                    </a:lnTo>
                    <a:close/>
                    <a:moveTo>
                      <a:pt x="68" y="149"/>
                    </a:moveTo>
                    <a:cubicBezTo>
                      <a:pt x="68" y="148"/>
                      <a:pt x="68" y="147"/>
                      <a:pt x="69" y="146"/>
                    </a:cubicBezTo>
                    <a:lnTo>
                      <a:pt x="95" y="104"/>
                    </a:lnTo>
                    <a:cubicBezTo>
                      <a:pt x="95" y="103"/>
                      <a:pt x="96" y="103"/>
                      <a:pt x="97" y="102"/>
                    </a:cubicBezTo>
                    <a:lnTo>
                      <a:pt x="134" y="73"/>
                    </a:lnTo>
                    <a:cubicBezTo>
                      <a:pt x="134" y="72"/>
                      <a:pt x="136" y="72"/>
                      <a:pt x="137" y="72"/>
                    </a:cubicBezTo>
                    <a:lnTo>
                      <a:pt x="183" y="62"/>
                    </a:lnTo>
                    <a:cubicBezTo>
                      <a:pt x="184" y="61"/>
                      <a:pt x="185" y="61"/>
                      <a:pt x="186" y="62"/>
                    </a:cubicBezTo>
                    <a:lnTo>
                      <a:pt x="232" y="72"/>
                    </a:lnTo>
                    <a:cubicBezTo>
                      <a:pt x="233" y="72"/>
                      <a:pt x="234" y="72"/>
                      <a:pt x="235" y="73"/>
                    </a:cubicBezTo>
                    <a:lnTo>
                      <a:pt x="273" y="102"/>
                    </a:lnTo>
                    <a:cubicBezTo>
                      <a:pt x="274" y="103"/>
                      <a:pt x="275" y="103"/>
                      <a:pt x="275" y="104"/>
                    </a:cubicBezTo>
                    <a:lnTo>
                      <a:pt x="300" y="146"/>
                    </a:lnTo>
                    <a:cubicBezTo>
                      <a:pt x="301" y="147"/>
                      <a:pt x="301" y="148"/>
                      <a:pt x="301" y="149"/>
                    </a:cubicBezTo>
                    <a:lnTo>
                      <a:pt x="310" y="199"/>
                    </a:lnTo>
                    <a:cubicBezTo>
                      <a:pt x="311" y="200"/>
                      <a:pt x="311" y="201"/>
                      <a:pt x="310" y="202"/>
                    </a:cubicBezTo>
                    <a:lnTo>
                      <a:pt x="301" y="252"/>
                    </a:lnTo>
                    <a:cubicBezTo>
                      <a:pt x="301" y="253"/>
                      <a:pt x="301" y="254"/>
                      <a:pt x="300" y="255"/>
                    </a:cubicBezTo>
                    <a:lnTo>
                      <a:pt x="273" y="297"/>
                    </a:lnTo>
                    <a:cubicBezTo>
                      <a:pt x="273" y="298"/>
                      <a:pt x="272" y="298"/>
                      <a:pt x="271" y="299"/>
                    </a:cubicBezTo>
                    <a:lnTo>
                      <a:pt x="235" y="328"/>
                    </a:lnTo>
                    <a:cubicBezTo>
                      <a:pt x="235" y="328"/>
                      <a:pt x="233" y="329"/>
                      <a:pt x="232" y="329"/>
                    </a:cubicBezTo>
                    <a:lnTo>
                      <a:pt x="186" y="340"/>
                    </a:lnTo>
                    <a:cubicBezTo>
                      <a:pt x="185" y="341"/>
                      <a:pt x="184" y="341"/>
                      <a:pt x="183" y="340"/>
                    </a:cubicBezTo>
                    <a:lnTo>
                      <a:pt x="138" y="330"/>
                    </a:lnTo>
                    <a:cubicBezTo>
                      <a:pt x="137" y="330"/>
                      <a:pt x="135" y="329"/>
                      <a:pt x="135" y="329"/>
                    </a:cubicBezTo>
                    <a:lnTo>
                      <a:pt x="97" y="299"/>
                    </a:lnTo>
                    <a:cubicBezTo>
                      <a:pt x="96" y="298"/>
                      <a:pt x="95" y="297"/>
                      <a:pt x="95" y="297"/>
                    </a:cubicBezTo>
                    <a:lnTo>
                      <a:pt x="69" y="255"/>
                    </a:lnTo>
                    <a:cubicBezTo>
                      <a:pt x="68" y="254"/>
                      <a:pt x="68" y="253"/>
                      <a:pt x="68" y="252"/>
                    </a:cubicBezTo>
                    <a:lnTo>
                      <a:pt x="60" y="202"/>
                    </a:lnTo>
                    <a:cubicBezTo>
                      <a:pt x="59" y="201"/>
                      <a:pt x="59" y="200"/>
                      <a:pt x="60" y="199"/>
                    </a:cubicBezTo>
                    <a:lnTo>
                      <a:pt x="68" y="149"/>
                    </a:lnTo>
                    <a:close/>
                    <a:moveTo>
                      <a:pt x="54" y="341"/>
                    </a:moveTo>
                    <a:cubicBezTo>
                      <a:pt x="54" y="341"/>
                      <a:pt x="53" y="341"/>
                      <a:pt x="53" y="340"/>
                    </a:cubicBezTo>
                    <a:lnTo>
                      <a:pt x="31" y="311"/>
                    </a:lnTo>
                    <a:cubicBezTo>
                      <a:pt x="31" y="311"/>
                      <a:pt x="31" y="310"/>
                      <a:pt x="30" y="310"/>
                    </a:cubicBezTo>
                    <a:lnTo>
                      <a:pt x="14" y="278"/>
                    </a:lnTo>
                    <a:cubicBezTo>
                      <a:pt x="14" y="278"/>
                      <a:pt x="14" y="277"/>
                      <a:pt x="14" y="277"/>
                    </a:cubicBezTo>
                    <a:lnTo>
                      <a:pt x="4" y="241"/>
                    </a:lnTo>
                    <a:cubicBezTo>
                      <a:pt x="4" y="240"/>
                      <a:pt x="4" y="240"/>
                      <a:pt x="3" y="239"/>
                    </a:cubicBezTo>
                    <a:lnTo>
                      <a:pt x="0" y="201"/>
                    </a:lnTo>
                    <a:cubicBezTo>
                      <a:pt x="0" y="201"/>
                      <a:pt x="0" y="200"/>
                      <a:pt x="0" y="200"/>
                    </a:cubicBezTo>
                    <a:lnTo>
                      <a:pt x="3" y="162"/>
                    </a:lnTo>
                    <a:cubicBezTo>
                      <a:pt x="4" y="161"/>
                      <a:pt x="4" y="161"/>
                      <a:pt x="4" y="160"/>
                    </a:cubicBezTo>
                    <a:lnTo>
                      <a:pt x="14" y="125"/>
                    </a:lnTo>
                    <a:cubicBezTo>
                      <a:pt x="14" y="125"/>
                      <a:pt x="14" y="124"/>
                      <a:pt x="14" y="124"/>
                    </a:cubicBezTo>
                    <a:lnTo>
                      <a:pt x="30" y="91"/>
                    </a:lnTo>
                    <a:cubicBezTo>
                      <a:pt x="30" y="91"/>
                      <a:pt x="31" y="90"/>
                      <a:pt x="31" y="90"/>
                    </a:cubicBezTo>
                    <a:lnTo>
                      <a:pt x="53" y="60"/>
                    </a:lnTo>
                    <a:cubicBezTo>
                      <a:pt x="53" y="59"/>
                      <a:pt x="54" y="59"/>
                      <a:pt x="54" y="59"/>
                    </a:cubicBezTo>
                    <a:lnTo>
                      <a:pt x="81" y="34"/>
                    </a:lnTo>
                    <a:cubicBezTo>
                      <a:pt x="81" y="33"/>
                      <a:pt x="82" y="33"/>
                      <a:pt x="83" y="33"/>
                    </a:cubicBezTo>
                    <a:lnTo>
                      <a:pt x="113" y="16"/>
                    </a:lnTo>
                    <a:cubicBezTo>
                      <a:pt x="113" y="15"/>
                      <a:pt x="113" y="15"/>
                      <a:pt x="114" y="15"/>
                    </a:cubicBezTo>
                    <a:lnTo>
                      <a:pt x="147" y="4"/>
                    </a:lnTo>
                    <a:cubicBezTo>
                      <a:pt x="148" y="4"/>
                      <a:pt x="148" y="4"/>
                      <a:pt x="149" y="3"/>
                    </a:cubicBezTo>
                    <a:lnTo>
                      <a:pt x="184" y="0"/>
                    </a:lnTo>
                    <a:cubicBezTo>
                      <a:pt x="184" y="0"/>
                      <a:pt x="185" y="0"/>
                      <a:pt x="185" y="1"/>
                    </a:cubicBezTo>
                    <a:lnTo>
                      <a:pt x="220" y="5"/>
                    </a:lnTo>
                    <a:cubicBezTo>
                      <a:pt x="221" y="5"/>
                      <a:pt x="222" y="5"/>
                      <a:pt x="222" y="5"/>
                    </a:cubicBezTo>
                    <a:lnTo>
                      <a:pt x="254" y="16"/>
                    </a:lnTo>
                    <a:cubicBezTo>
                      <a:pt x="255" y="16"/>
                      <a:pt x="255" y="16"/>
                      <a:pt x="255" y="17"/>
                    </a:cubicBezTo>
                    <a:lnTo>
                      <a:pt x="285" y="34"/>
                    </a:lnTo>
                    <a:cubicBezTo>
                      <a:pt x="286" y="34"/>
                      <a:pt x="286" y="34"/>
                      <a:pt x="287" y="34"/>
                    </a:cubicBezTo>
                    <a:lnTo>
                      <a:pt x="314" y="58"/>
                    </a:lnTo>
                    <a:cubicBezTo>
                      <a:pt x="314" y="59"/>
                      <a:pt x="315" y="59"/>
                      <a:pt x="315" y="60"/>
                    </a:cubicBezTo>
                    <a:lnTo>
                      <a:pt x="337" y="91"/>
                    </a:lnTo>
                    <a:lnTo>
                      <a:pt x="355" y="125"/>
                    </a:lnTo>
                    <a:cubicBezTo>
                      <a:pt x="355" y="125"/>
                      <a:pt x="355" y="126"/>
                      <a:pt x="355" y="126"/>
                    </a:cubicBezTo>
                    <a:lnTo>
                      <a:pt x="365" y="161"/>
                    </a:lnTo>
                    <a:cubicBezTo>
                      <a:pt x="365" y="162"/>
                      <a:pt x="365" y="162"/>
                      <a:pt x="365" y="163"/>
                    </a:cubicBezTo>
                    <a:lnTo>
                      <a:pt x="368" y="200"/>
                    </a:lnTo>
                    <a:cubicBezTo>
                      <a:pt x="368" y="200"/>
                      <a:pt x="368" y="201"/>
                      <a:pt x="368" y="201"/>
                    </a:cubicBezTo>
                    <a:lnTo>
                      <a:pt x="365" y="239"/>
                    </a:lnTo>
                    <a:cubicBezTo>
                      <a:pt x="365" y="240"/>
                      <a:pt x="365" y="240"/>
                      <a:pt x="365" y="241"/>
                    </a:cubicBezTo>
                    <a:lnTo>
                      <a:pt x="355" y="275"/>
                    </a:lnTo>
                    <a:cubicBezTo>
                      <a:pt x="355" y="275"/>
                      <a:pt x="355" y="276"/>
                      <a:pt x="355" y="276"/>
                    </a:cubicBezTo>
                    <a:lnTo>
                      <a:pt x="338" y="309"/>
                    </a:lnTo>
                    <a:cubicBezTo>
                      <a:pt x="337" y="310"/>
                      <a:pt x="337" y="310"/>
                      <a:pt x="337" y="310"/>
                    </a:cubicBezTo>
                    <a:lnTo>
                      <a:pt x="315" y="340"/>
                    </a:lnTo>
                    <a:cubicBezTo>
                      <a:pt x="315" y="341"/>
                      <a:pt x="314" y="341"/>
                      <a:pt x="314" y="341"/>
                    </a:cubicBezTo>
                    <a:lnTo>
                      <a:pt x="289" y="365"/>
                    </a:lnTo>
                    <a:cubicBezTo>
                      <a:pt x="289" y="366"/>
                      <a:pt x="288" y="366"/>
                      <a:pt x="287" y="366"/>
                    </a:cubicBezTo>
                    <a:lnTo>
                      <a:pt x="256" y="383"/>
                    </a:lnTo>
                    <a:cubicBezTo>
                      <a:pt x="256" y="384"/>
                      <a:pt x="256" y="384"/>
                      <a:pt x="255" y="384"/>
                    </a:cubicBezTo>
                    <a:lnTo>
                      <a:pt x="222" y="396"/>
                    </a:lnTo>
                    <a:cubicBezTo>
                      <a:pt x="222" y="396"/>
                      <a:pt x="221" y="396"/>
                      <a:pt x="220" y="396"/>
                    </a:cubicBezTo>
                    <a:lnTo>
                      <a:pt x="185" y="400"/>
                    </a:lnTo>
                    <a:cubicBezTo>
                      <a:pt x="185" y="400"/>
                      <a:pt x="184" y="400"/>
                      <a:pt x="184" y="400"/>
                    </a:cubicBezTo>
                    <a:lnTo>
                      <a:pt x="149" y="396"/>
                    </a:lnTo>
                    <a:cubicBezTo>
                      <a:pt x="148" y="396"/>
                      <a:pt x="148" y="396"/>
                      <a:pt x="147" y="396"/>
                    </a:cubicBezTo>
                    <a:lnTo>
                      <a:pt x="114" y="386"/>
                    </a:lnTo>
                    <a:cubicBezTo>
                      <a:pt x="114" y="386"/>
                      <a:pt x="113" y="386"/>
                      <a:pt x="112" y="385"/>
                    </a:cubicBezTo>
                    <a:lnTo>
                      <a:pt x="82" y="367"/>
                    </a:lnTo>
                    <a:cubicBezTo>
                      <a:pt x="82" y="367"/>
                      <a:pt x="81" y="367"/>
                      <a:pt x="81" y="366"/>
                    </a:cubicBezTo>
                    <a:lnTo>
                      <a:pt x="54" y="341"/>
                    </a:lnTo>
                    <a:close/>
                    <a:moveTo>
                      <a:pt x="92" y="355"/>
                    </a:moveTo>
                    <a:lnTo>
                      <a:pt x="91" y="354"/>
                    </a:lnTo>
                    <a:lnTo>
                      <a:pt x="121" y="372"/>
                    </a:lnTo>
                    <a:lnTo>
                      <a:pt x="119" y="371"/>
                    </a:lnTo>
                    <a:lnTo>
                      <a:pt x="152" y="381"/>
                    </a:lnTo>
                    <a:lnTo>
                      <a:pt x="150" y="381"/>
                    </a:lnTo>
                    <a:lnTo>
                      <a:pt x="185" y="385"/>
                    </a:lnTo>
                    <a:lnTo>
                      <a:pt x="184" y="385"/>
                    </a:lnTo>
                    <a:lnTo>
                      <a:pt x="219" y="381"/>
                    </a:lnTo>
                    <a:lnTo>
                      <a:pt x="217" y="381"/>
                    </a:lnTo>
                    <a:lnTo>
                      <a:pt x="250" y="369"/>
                    </a:lnTo>
                    <a:lnTo>
                      <a:pt x="249" y="369"/>
                    </a:lnTo>
                    <a:lnTo>
                      <a:pt x="280" y="352"/>
                    </a:lnTo>
                    <a:lnTo>
                      <a:pt x="278" y="354"/>
                    </a:lnTo>
                    <a:lnTo>
                      <a:pt x="303" y="330"/>
                    </a:lnTo>
                    <a:lnTo>
                      <a:pt x="302" y="331"/>
                    </a:lnTo>
                    <a:lnTo>
                      <a:pt x="324" y="301"/>
                    </a:lnTo>
                    <a:lnTo>
                      <a:pt x="323" y="302"/>
                    </a:lnTo>
                    <a:lnTo>
                      <a:pt x="340" y="269"/>
                    </a:lnTo>
                    <a:lnTo>
                      <a:pt x="340" y="270"/>
                    </a:lnTo>
                    <a:lnTo>
                      <a:pt x="350" y="236"/>
                    </a:lnTo>
                    <a:lnTo>
                      <a:pt x="349" y="238"/>
                    </a:lnTo>
                    <a:lnTo>
                      <a:pt x="352" y="200"/>
                    </a:lnTo>
                    <a:lnTo>
                      <a:pt x="352" y="201"/>
                    </a:lnTo>
                    <a:lnTo>
                      <a:pt x="349" y="164"/>
                    </a:lnTo>
                    <a:lnTo>
                      <a:pt x="350" y="166"/>
                    </a:lnTo>
                    <a:lnTo>
                      <a:pt x="340" y="131"/>
                    </a:lnTo>
                    <a:lnTo>
                      <a:pt x="340" y="132"/>
                    </a:lnTo>
                    <a:lnTo>
                      <a:pt x="324" y="100"/>
                    </a:lnTo>
                    <a:lnTo>
                      <a:pt x="302" y="69"/>
                    </a:lnTo>
                    <a:lnTo>
                      <a:pt x="303" y="70"/>
                    </a:lnTo>
                    <a:lnTo>
                      <a:pt x="276" y="46"/>
                    </a:lnTo>
                    <a:lnTo>
                      <a:pt x="278" y="47"/>
                    </a:lnTo>
                    <a:lnTo>
                      <a:pt x="248" y="30"/>
                    </a:lnTo>
                    <a:lnTo>
                      <a:pt x="249" y="31"/>
                    </a:lnTo>
                    <a:lnTo>
                      <a:pt x="217" y="20"/>
                    </a:lnTo>
                    <a:lnTo>
                      <a:pt x="219" y="20"/>
                    </a:lnTo>
                    <a:lnTo>
                      <a:pt x="184" y="16"/>
                    </a:lnTo>
                    <a:lnTo>
                      <a:pt x="185" y="16"/>
                    </a:lnTo>
                    <a:lnTo>
                      <a:pt x="150" y="19"/>
                    </a:lnTo>
                    <a:lnTo>
                      <a:pt x="152" y="19"/>
                    </a:lnTo>
                    <a:lnTo>
                      <a:pt x="119" y="30"/>
                    </a:lnTo>
                    <a:lnTo>
                      <a:pt x="120" y="29"/>
                    </a:lnTo>
                    <a:lnTo>
                      <a:pt x="90" y="46"/>
                    </a:lnTo>
                    <a:lnTo>
                      <a:pt x="92" y="45"/>
                    </a:lnTo>
                    <a:lnTo>
                      <a:pt x="65" y="70"/>
                    </a:lnTo>
                    <a:lnTo>
                      <a:pt x="66" y="69"/>
                    </a:lnTo>
                    <a:lnTo>
                      <a:pt x="44" y="99"/>
                    </a:lnTo>
                    <a:lnTo>
                      <a:pt x="45" y="98"/>
                    </a:lnTo>
                    <a:lnTo>
                      <a:pt x="29" y="131"/>
                    </a:lnTo>
                    <a:lnTo>
                      <a:pt x="29" y="130"/>
                    </a:lnTo>
                    <a:lnTo>
                      <a:pt x="19" y="165"/>
                    </a:lnTo>
                    <a:lnTo>
                      <a:pt x="19" y="163"/>
                    </a:lnTo>
                    <a:lnTo>
                      <a:pt x="16" y="201"/>
                    </a:lnTo>
                    <a:lnTo>
                      <a:pt x="16" y="200"/>
                    </a:lnTo>
                    <a:lnTo>
                      <a:pt x="19" y="238"/>
                    </a:lnTo>
                    <a:lnTo>
                      <a:pt x="19" y="236"/>
                    </a:lnTo>
                    <a:lnTo>
                      <a:pt x="29" y="272"/>
                    </a:lnTo>
                    <a:lnTo>
                      <a:pt x="29" y="271"/>
                    </a:lnTo>
                    <a:lnTo>
                      <a:pt x="45" y="303"/>
                    </a:lnTo>
                    <a:lnTo>
                      <a:pt x="44" y="302"/>
                    </a:lnTo>
                    <a:lnTo>
                      <a:pt x="66" y="331"/>
                    </a:lnTo>
                    <a:lnTo>
                      <a:pt x="65" y="330"/>
                    </a:lnTo>
                    <a:lnTo>
                      <a:pt x="92" y="35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9" name="Freeform 45"/>
              <p:cNvSpPr>
                <a:spLocks/>
              </p:cNvSpPr>
              <p:nvPr/>
            </p:nvSpPr>
            <p:spPr bwMode="auto">
              <a:xfrm>
                <a:off x="1357" y="3246"/>
                <a:ext cx="38" cy="61"/>
              </a:xfrm>
              <a:custGeom>
                <a:avLst/>
                <a:gdLst/>
                <a:ahLst/>
                <a:cxnLst>
                  <a:cxn ang="0">
                    <a:pos x="32" y="384"/>
                  </a:cxn>
                  <a:cxn ang="0">
                    <a:pos x="32" y="384"/>
                  </a:cxn>
                  <a:cxn ang="0">
                    <a:pos x="10" y="375"/>
                  </a:cxn>
                  <a:cxn ang="0">
                    <a:pos x="0" y="353"/>
                  </a:cxn>
                  <a:cxn ang="0">
                    <a:pos x="0" y="32"/>
                  </a:cxn>
                  <a:cxn ang="0">
                    <a:pos x="10" y="10"/>
                  </a:cxn>
                  <a:cxn ang="0">
                    <a:pos x="32" y="0"/>
                  </a:cxn>
                  <a:cxn ang="0">
                    <a:pos x="53" y="10"/>
                  </a:cxn>
                  <a:cxn ang="0">
                    <a:pos x="61" y="32"/>
                  </a:cxn>
                  <a:cxn ang="0">
                    <a:pos x="61" y="324"/>
                  </a:cxn>
                  <a:cxn ang="0">
                    <a:pos x="211" y="324"/>
                  </a:cxn>
                  <a:cxn ang="0">
                    <a:pos x="231" y="332"/>
                  </a:cxn>
                  <a:cxn ang="0">
                    <a:pos x="240" y="353"/>
                  </a:cxn>
                  <a:cxn ang="0">
                    <a:pos x="231" y="375"/>
                  </a:cxn>
                  <a:cxn ang="0">
                    <a:pos x="211" y="384"/>
                  </a:cxn>
                  <a:cxn ang="0">
                    <a:pos x="32" y="384"/>
                  </a:cxn>
                </a:cxnLst>
                <a:rect l="0" t="0" r="r" b="b"/>
                <a:pathLst>
                  <a:path w="240" h="384">
                    <a:moveTo>
                      <a:pt x="32" y="384"/>
                    </a:moveTo>
                    <a:lnTo>
                      <a:pt x="32" y="384"/>
                    </a:lnTo>
                    <a:cubicBezTo>
                      <a:pt x="22" y="384"/>
                      <a:pt x="15" y="381"/>
                      <a:pt x="10" y="375"/>
                    </a:cubicBezTo>
                    <a:cubicBezTo>
                      <a:pt x="4" y="370"/>
                      <a:pt x="0" y="361"/>
                      <a:pt x="0" y="353"/>
                    </a:cubicBezTo>
                    <a:lnTo>
                      <a:pt x="0" y="32"/>
                    </a:lnTo>
                    <a:cubicBezTo>
                      <a:pt x="0" y="23"/>
                      <a:pt x="4" y="15"/>
                      <a:pt x="10" y="10"/>
                    </a:cubicBezTo>
                    <a:cubicBezTo>
                      <a:pt x="15" y="4"/>
                      <a:pt x="22" y="0"/>
                      <a:pt x="32" y="0"/>
                    </a:cubicBezTo>
                    <a:cubicBezTo>
                      <a:pt x="40" y="0"/>
                      <a:pt x="46" y="4"/>
                      <a:pt x="53" y="10"/>
                    </a:cubicBezTo>
                    <a:cubicBezTo>
                      <a:pt x="58" y="15"/>
                      <a:pt x="61" y="23"/>
                      <a:pt x="61" y="32"/>
                    </a:cubicBezTo>
                    <a:lnTo>
                      <a:pt x="61" y="324"/>
                    </a:lnTo>
                    <a:lnTo>
                      <a:pt x="211" y="324"/>
                    </a:lnTo>
                    <a:cubicBezTo>
                      <a:pt x="217" y="324"/>
                      <a:pt x="226" y="325"/>
                      <a:pt x="231" y="332"/>
                    </a:cubicBezTo>
                    <a:cubicBezTo>
                      <a:pt x="237" y="339"/>
                      <a:pt x="240" y="345"/>
                      <a:pt x="240" y="353"/>
                    </a:cubicBezTo>
                    <a:cubicBezTo>
                      <a:pt x="240" y="361"/>
                      <a:pt x="237" y="368"/>
                      <a:pt x="231" y="375"/>
                    </a:cubicBezTo>
                    <a:cubicBezTo>
                      <a:pt x="226" y="381"/>
                      <a:pt x="217" y="384"/>
                      <a:pt x="211" y="384"/>
                    </a:cubicBezTo>
                    <a:lnTo>
                      <a:pt x="32" y="384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0" name="Freeform 46"/>
              <p:cNvSpPr>
                <a:spLocks noEditPoints="1"/>
              </p:cNvSpPr>
              <p:nvPr/>
            </p:nvSpPr>
            <p:spPr bwMode="auto">
              <a:xfrm>
                <a:off x="1355" y="3245"/>
                <a:ext cx="41" cy="63"/>
              </a:xfrm>
              <a:custGeom>
                <a:avLst/>
                <a:gdLst/>
                <a:ahLst/>
                <a:cxnLst>
                  <a:cxn ang="0">
                    <a:pos x="40" y="400"/>
                  </a:cxn>
                  <a:cxn ang="0">
                    <a:pos x="37" y="400"/>
                  </a:cxn>
                  <a:cxn ang="0">
                    <a:pos x="15" y="391"/>
                  </a:cxn>
                  <a:cxn ang="0">
                    <a:pos x="11" y="387"/>
                  </a:cxn>
                  <a:cxn ang="0">
                    <a:pos x="1" y="365"/>
                  </a:cxn>
                  <a:cxn ang="0">
                    <a:pos x="0" y="361"/>
                  </a:cxn>
                  <a:cxn ang="0">
                    <a:pos x="0" y="40"/>
                  </a:cxn>
                  <a:cxn ang="0">
                    <a:pos x="1" y="37"/>
                  </a:cxn>
                  <a:cxn ang="0">
                    <a:pos x="11" y="15"/>
                  </a:cxn>
                  <a:cxn ang="0">
                    <a:pos x="15" y="11"/>
                  </a:cxn>
                  <a:cxn ang="0">
                    <a:pos x="37" y="1"/>
                  </a:cxn>
                  <a:cxn ang="0">
                    <a:pos x="44" y="1"/>
                  </a:cxn>
                  <a:cxn ang="0">
                    <a:pos x="65" y="11"/>
                  </a:cxn>
                  <a:cxn ang="0">
                    <a:pos x="69" y="16"/>
                  </a:cxn>
                  <a:cxn ang="0">
                    <a:pos x="77" y="38"/>
                  </a:cxn>
                  <a:cxn ang="0">
                    <a:pos x="77" y="40"/>
                  </a:cxn>
                  <a:cxn ang="0">
                    <a:pos x="77" y="332"/>
                  </a:cxn>
                  <a:cxn ang="0">
                    <a:pos x="69" y="324"/>
                  </a:cxn>
                  <a:cxn ang="0">
                    <a:pos x="219" y="324"/>
                  </a:cxn>
                  <a:cxn ang="0">
                    <a:pos x="230" y="325"/>
                  </a:cxn>
                  <a:cxn ang="0">
                    <a:pos x="234" y="327"/>
                  </a:cxn>
                  <a:cxn ang="0">
                    <a:pos x="244" y="334"/>
                  </a:cxn>
                  <a:cxn ang="0">
                    <a:pos x="247" y="337"/>
                  </a:cxn>
                  <a:cxn ang="0">
                    <a:pos x="256" y="358"/>
                  </a:cxn>
                  <a:cxn ang="0">
                    <a:pos x="256" y="364"/>
                  </a:cxn>
                  <a:cxn ang="0">
                    <a:pos x="247" y="386"/>
                  </a:cxn>
                  <a:cxn ang="0">
                    <a:pos x="243" y="391"/>
                  </a:cxn>
                  <a:cxn ang="0">
                    <a:pos x="223" y="400"/>
                  </a:cxn>
                  <a:cxn ang="0">
                    <a:pos x="219" y="400"/>
                  </a:cxn>
                  <a:cxn ang="0">
                    <a:pos x="40" y="400"/>
                  </a:cxn>
                  <a:cxn ang="0">
                    <a:pos x="219" y="384"/>
                  </a:cxn>
                  <a:cxn ang="0">
                    <a:pos x="216" y="385"/>
                  </a:cxn>
                  <a:cxn ang="0">
                    <a:pos x="236" y="376"/>
                  </a:cxn>
                  <a:cxn ang="0">
                    <a:pos x="232" y="380"/>
                  </a:cxn>
                  <a:cxn ang="0">
                    <a:pos x="241" y="358"/>
                  </a:cxn>
                  <a:cxn ang="0">
                    <a:pos x="241" y="365"/>
                  </a:cxn>
                  <a:cxn ang="0">
                    <a:pos x="232" y="344"/>
                  </a:cxn>
                  <a:cxn ang="0">
                    <a:pos x="235" y="347"/>
                  </a:cxn>
                  <a:cxn ang="0">
                    <a:pos x="225" y="340"/>
                  </a:cxn>
                  <a:cxn ang="0">
                    <a:pos x="229" y="341"/>
                  </a:cxn>
                  <a:cxn ang="0">
                    <a:pos x="219" y="340"/>
                  </a:cxn>
                  <a:cxn ang="0">
                    <a:pos x="69" y="340"/>
                  </a:cxn>
                  <a:cxn ang="0">
                    <a:pos x="61" y="332"/>
                  </a:cxn>
                  <a:cxn ang="0">
                    <a:pos x="61" y="40"/>
                  </a:cxn>
                  <a:cxn ang="0">
                    <a:pos x="62" y="43"/>
                  </a:cxn>
                  <a:cxn ang="0">
                    <a:pos x="54" y="21"/>
                  </a:cxn>
                  <a:cxn ang="0">
                    <a:pos x="58" y="26"/>
                  </a:cxn>
                  <a:cxn ang="0">
                    <a:pos x="37" y="16"/>
                  </a:cxn>
                  <a:cxn ang="0">
                    <a:pos x="44" y="16"/>
                  </a:cxn>
                  <a:cxn ang="0">
                    <a:pos x="22" y="26"/>
                  </a:cxn>
                  <a:cxn ang="0">
                    <a:pos x="26" y="22"/>
                  </a:cxn>
                  <a:cxn ang="0">
                    <a:pos x="16" y="44"/>
                  </a:cxn>
                  <a:cxn ang="0">
                    <a:pos x="16" y="40"/>
                  </a:cxn>
                  <a:cxn ang="0">
                    <a:pos x="16" y="361"/>
                  </a:cxn>
                  <a:cxn ang="0">
                    <a:pos x="16" y="358"/>
                  </a:cxn>
                  <a:cxn ang="0">
                    <a:pos x="26" y="380"/>
                  </a:cxn>
                  <a:cxn ang="0">
                    <a:pos x="21" y="376"/>
                  </a:cxn>
                  <a:cxn ang="0">
                    <a:pos x="43" y="385"/>
                  </a:cxn>
                  <a:cxn ang="0">
                    <a:pos x="40" y="384"/>
                  </a:cxn>
                  <a:cxn ang="0">
                    <a:pos x="219" y="384"/>
                  </a:cxn>
                </a:cxnLst>
                <a:rect l="0" t="0" r="r" b="b"/>
                <a:pathLst>
                  <a:path w="257" h="400">
                    <a:moveTo>
                      <a:pt x="40" y="400"/>
                    </a:moveTo>
                    <a:cubicBezTo>
                      <a:pt x="39" y="400"/>
                      <a:pt x="38" y="400"/>
                      <a:pt x="37" y="400"/>
                    </a:cubicBezTo>
                    <a:lnTo>
                      <a:pt x="15" y="391"/>
                    </a:lnTo>
                    <a:cubicBezTo>
                      <a:pt x="14" y="390"/>
                      <a:pt x="12" y="389"/>
                      <a:pt x="11" y="387"/>
                    </a:cubicBezTo>
                    <a:lnTo>
                      <a:pt x="1" y="365"/>
                    </a:lnTo>
                    <a:cubicBezTo>
                      <a:pt x="1" y="364"/>
                      <a:pt x="0" y="363"/>
                      <a:pt x="0" y="361"/>
                    </a:cubicBezTo>
                    <a:lnTo>
                      <a:pt x="0" y="40"/>
                    </a:lnTo>
                    <a:cubicBezTo>
                      <a:pt x="0" y="39"/>
                      <a:pt x="1" y="38"/>
                      <a:pt x="1" y="37"/>
                    </a:cubicBezTo>
                    <a:lnTo>
                      <a:pt x="11" y="15"/>
                    </a:lnTo>
                    <a:cubicBezTo>
                      <a:pt x="12" y="13"/>
                      <a:pt x="13" y="12"/>
                      <a:pt x="15" y="11"/>
                    </a:cubicBezTo>
                    <a:lnTo>
                      <a:pt x="37" y="1"/>
                    </a:lnTo>
                    <a:cubicBezTo>
                      <a:pt x="39" y="0"/>
                      <a:pt x="42" y="0"/>
                      <a:pt x="44" y="1"/>
                    </a:cubicBezTo>
                    <a:lnTo>
                      <a:pt x="65" y="11"/>
                    </a:lnTo>
                    <a:cubicBezTo>
                      <a:pt x="67" y="12"/>
                      <a:pt x="68" y="14"/>
                      <a:pt x="69" y="16"/>
                    </a:cubicBezTo>
                    <a:lnTo>
                      <a:pt x="77" y="38"/>
                    </a:lnTo>
                    <a:cubicBezTo>
                      <a:pt x="77" y="39"/>
                      <a:pt x="77" y="40"/>
                      <a:pt x="77" y="40"/>
                    </a:cubicBezTo>
                    <a:lnTo>
                      <a:pt x="77" y="332"/>
                    </a:lnTo>
                    <a:lnTo>
                      <a:pt x="69" y="324"/>
                    </a:lnTo>
                    <a:lnTo>
                      <a:pt x="219" y="324"/>
                    </a:lnTo>
                    <a:lnTo>
                      <a:pt x="230" y="325"/>
                    </a:lnTo>
                    <a:cubicBezTo>
                      <a:pt x="232" y="326"/>
                      <a:pt x="233" y="326"/>
                      <a:pt x="234" y="327"/>
                    </a:cubicBezTo>
                    <a:lnTo>
                      <a:pt x="244" y="334"/>
                    </a:lnTo>
                    <a:cubicBezTo>
                      <a:pt x="245" y="335"/>
                      <a:pt x="246" y="336"/>
                      <a:pt x="247" y="337"/>
                    </a:cubicBezTo>
                    <a:lnTo>
                      <a:pt x="256" y="358"/>
                    </a:lnTo>
                    <a:cubicBezTo>
                      <a:pt x="257" y="360"/>
                      <a:pt x="257" y="363"/>
                      <a:pt x="256" y="364"/>
                    </a:cubicBezTo>
                    <a:lnTo>
                      <a:pt x="247" y="386"/>
                    </a:lnTo>
                    <a:cubicBezTo>
                      <a:pt x="246" y="388"/>
                      <a:pt x="245" y="390"/>
                      <a:pt x="243" y="391"/>
                    </a:cubicBezTo>
                    <a:lnTo>
                      <a:pt x="223" y="400"/>
                    </a:lnTo>
                    <a:cubicBezTo>
                      <a:pt x="222" y="400"/>
                      <a:pt x="221" y="400"/>
                      <a:pt x="219" y="400"/>
                    </a:cubicBezTo>
                    <a:lnTo>
                      <a:pt x="40" y="400"/>
                    </a:lnTo>
                    <a:close/>
                    <a:moveTo>
                      <a:pt x="219" y="384"/>
                    </a:moveTo>
                    <a:lnTo>
                      <a:pt x="216" y="385"/>
                    </a:lnTo>
                    <a:lnTo>
                      <a:pt x="236" y="376"/>
                    </a:lnTo>
                    <a:lnTo>
                      <a:pt x="232" y="380"/>
                    </a:lnTo>
                    <a:lnTo>
                      <a:pt x="241" y="358"/>
                    </a:lnTo>
                    <a:lnTo>
                      <a:pt x="241" y="365"/>
                    </a:lnTo>
                    <a:lnTo>
                      <a:pt x="232" y="344"/>
                    </a:lnTo>
                    <a:lnTo>
                      <a:pt x="235" y="347"/>
                    </a:lnTo>
                    <a:lnTo>
                      <a:pt x="225" y="340"/>
                    </a:lnTo>
                    <a:lnTo>
                      <a:pt x="229" y="341"/>
                    </a:lnTo>
                    <a:lnTo>
                      <a:pt x="219" y="340"/>
                    </a:lnTo>
                    <a:lnTo>
                      <a:pt x="69" y="340"/>
                    </a:lnTo>
                    <a:cubicBezTo>
                      <a:pt x="65" y="340"/>
                      <a:pt x="61" y="337"/>
                      <a:pt x="61" y="332"/>
                    </a:cubicBezTo>
                    <a:lnTo>
                      <a:pt x="61" y="40"/>
                    </a:lnTo>
                    <a:lnTo>
                      <a:pt x="62" y="43"/>
                    </a:lnTo>
                    <a:lnTo>
                      <a:pt x="54" y="21"/>
                    </a:lnTo>
                    <a:lnTo>
                      <a:pt x="58" y="26"/>
                    </a:lnTo>
                    <a:lnTo>
                      <a:pt x="37" y="16"/>
                    </a:lnTo>
                    <a:lnTo>
                      <a:pt x="44" y="16"/>
                    </a:lnTo>
                    <a:lnTo>
                      <a:pt x="22" y="26"/>
                    </a:lnTo>
                    <a:lnTo>
                      <a:pt x="26" y="22"/>
                    </a:lnTo>
                    <a:lnTo>
                      <a:pt x="16" y="44"/>
                    </a:lnTo>
                    <a:lnTo>
                      <a:pt x="16" y="40"/>
                    </a:lnTo>
                    <a:lnTo>
                      <a:pt x="16" y="361"/>
                    </a:lnTo>
                    <a:lnTo>
                      <a:pt x="16" y="358"/>
                    </a:lnTo>
                    <a:lnTo>
                      <a:pt x="26" y="380"/>
                    </a:lnTo>
                    <a:lnTo>
                      <a:pt x="21" y="376"/>
                    </a:lnTo>
                    <a:lnTo>
                      <a:pt x="43" y="385"/>
                    </a:lnTo>
                    <a:lnTo>
                      <a:pt x="40" y="384"/>
                    </a:lnTo>
                    <a:lnTo>
                      <a:pt x="219" y="38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1" name="Freeform 47"/>
              <p:cNvSpPr>
                <a:spLocks/>
              </p:cNvSpPr>
              <p:nvPr/>
            </p:nvSpPr>
            <p:spPr bwMode="auto">
              <a:xfrm>
                <a:off x="1405" y="3246"/>
                <a:ext cx="10" cy="61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32"/>
                  </a:cxn>
                  <a:cxn ang="0">
                    <a:pos x="11" y="10"/>
                  </a:cxn>
                  <a:cxn ang="0">
                    <a:pos x="33" y="0"/>
                  </a:cxn>
                  <a:cxn ang="0">
                    <a:pos x="56" y="10"/>
                  </a:cxn>
                  <a:cxn ang="0">
                    <a:pos x="64" y="32"/>
                  </a:cxn>
                  <a:cxn ang="0">
                    <a:pos x="64" y="353"/>
                  </a:cxn>
                  <a:cxn ang="0">
                    <a:pos x="56" y="375"/>
                  </a:cxn>
                  <a:cxn ang="0">
                    <a:pos x="33" y="384"/>
                  </a:cxn>
                  <a:cxn ang="0">
                    <a:pos x="11" y="375"/>
                  </a:cxn>
                  <a:cxn ang="0">
                    <a:pos x="0" y="353"/>
                  </a:cxn>
                  <a:cxn ang="0">
                    <a:pos x="0" y="32"/>
                  </a:cxn>
                </a:cxnLst>
                <a:rect l="0" t="0" r="r" b="b"/>
                <a:pathLst>
                  <a:path w="64" h="384">
                    <a:moveTo>
                      <a:pt x="0" y="32"/>
                    </a:moveTo>
                    <a:lnTo>
                      <a:pt x="0" y="32"/>
                    </a:lnTo>
                    <a:cubicBezTo>
                      <a:pt x="0" y="23"/>
                      <a:pt x="4" y="15"/>
                      <a:pt x="11" y="10"/>
                    </a:cubicBezTo>
                    <a:cubicBezTo>
                      <a:pt x="16" y="4"/>
                      <a:pt x="23" y="0"/>
                      <a:pt x="33" y="0"/>
                    </a:cubicBezTo>
                    <a:cubicBezTo>
                      <a:pt x="42" y="0"/>
                      <a:pt x="49" y="4"/>
                      <a:pt x="56" y="10"/>
                    </a:cubicBezTo>
                    <a:cubicBezTo>
                      <a:pt x="61" y="15"/>
                      <a:pt x="64" y="23"/>
                      <a:pt x="64" y="32"/>
                    </a:cubicBezTo>
                    <a:lnTo>
                      <a:pt x="64" y="353"/>
                    </a:lnTo>
                    <a:cubicBezTo>
                      <a:pt x="64" y="361"/>
                      <a:pt x="61" y="370"/>
                      <a:pt x="56" y="375"/>
                    </a:cubicBezTo>
                    <a:cubicBezTo>
                      <a:pt x="49" y="381"/>
                      <a:pt x="42" y="384"/>
                      <a:pt x="33" y="384"/>
                    </a:cubicBezTo>
                    <a:cubicBezTo>
                      <a:pt x="23" y="384"/>
                      <a:pt x="16" y="381"/>
                      <a:pt x="11" y="375"/>
                    </a:cubicBezTo>
                    <a:cubicBezTo>
                      <a:pt x="4" y="370"/>
                      <a:pt x="0" y="361"/>
                      <a:pt x="0" y="353"/>
                    </a:cubicBez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2" name="Freeform 48"/>
              <p:cNvSpPr>
                <a:spLocks noEditPoints="1"/>
              </p:cNvSpPr>
              <p:nvPr/>
            </p:nvSpPr>
            <p:spPr bwMode="auto">
              <a:xfrm>
                <a:off x="1404" y="3245"/>
                <a:ext cx="12" cy="63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1" y="37"/>
                  </a:cxn>
                  <a:cxn ang="0">
                    <a:pos x="12" y="15"/>
                  </a:cxn>
                  <a:cxn ang="0">
                    <a:pos x="16" y="11"/>
                  </a:cxn>
                  <a:cxn ang="0">
                    <a:pos x="38" y="1"/>
                  </a:cxn>
                  <a:cxn ang="0">
                    <a:pos x="45" y="1"/>
                  </a:cxn>
                  <a:cxn ang="0">
                    <a:pos x="68" y="11"/>
                  </a:cxn>
                  <a:cxn ang="0">
                    <a:pos x="72" y="16"/>
                  </a:cxn>
                  <a:cxn ang="0">
                    <a:pos x="80" y="38"/>
                  </a:cxn>
                  <a:cxn ang="0">
                    <a:pos x="80" y="40"/>
                  </a:cxn>
                  <a:cxn ang="0">
                    <a:pos x="80" y="361"/>
                  </a:cxn>
                  <a:cxn ang="0">
                    <a:pos x="80" y="364"/>
                  </a:cxn>
                  <a:cxn ang="0">
                    <a:pos x="72" y="386"/>
                  </a:cxn>
                  <a:cxn ang="0">
                    <a:pos x="67" y="391"/>
                  </a:cxn>
                  <a:cxn ang="0">
                    <a:pos x="44" y="400"/>
                  </a:cxn>
                  <a:cxn ang="0">
                    <a:pos x="38" y="400"/>
                  </a:cxn>
                  <a:cxn ang="0">
                    <a:pos x="16" y="391"/>
                  </a:cxn>
                  <a:cxn ang="0">
                    <a:pos x="12" y="387"/>
                  </a:cxn>
                  <a:cxn ang="0">
                    <a:pos x="1" y="365"/>
                  </a:cxn>
                  <a:cxn ang="0">
                    <a:pos x="0" y="361"/>
                  </a:cxn>
                  <a:cxn ang="0">
                    <a:pos x="0" y="40"/>
                  </a:cxn>
                  <a:cxn ang="0">
                    <a:pos x="16" y="361"/>
                  </a:cxn>
                  <a:cxn ang="0">
                    <a:pos x="16" y="358"/>
                  </a:cxn>
                  <a:cxn ang="0">
                    <a:pos x="27" y="380"/>
                  </a:cxn>
                  <a:cxn ang="0">
                    <a:pos x="22" y="376"/>
                  </a:cxn>
                  <a:cxn ang="0">
                    <a:pos x="44" y="385"/>
                  </a:cxn>
                  <a:cxn ang="0">
                    <a:pos x="39" y="385"/>
                  </a:cxn>
                  <a:cxn ang="0">
                    <a:pos x="62" y="376"/>
                  </a:cxn>
                  <a:cxn ang="0">
                    <a:pos x="57" y="381"/>
                  </a:cxn>
                  <a:cxn ang="0">
                    <a:pos x="65" y="359"/>
                  </a:cxn>
                  <a:cxn ang="0">
                    <a:pos x="64" y="361"/>
                  </a:cxn>
                  <a:cxn ang="0">
                    <a:pos x="64" y="40"/>
                  </a:cxn>
                  <a:cxn ang="0">
                    <a:pos x="65" y="43"/>
                  </a:cxn>
                  <a:cxn ang="0">
                    <a:pos x="57" y="21"/>
                  </a:cxn>
                  <a:cxn ang="0">
                    <a:pos x="61" y="26"/>
                  </a:cxn>
                  <a:cxn ang="0">
                    <a:pos x="38" y="16"/>
                  </a:cxn>
                  <a:cxn ang="0">
                    <a:pos x="45" y="16"/>
                  </a:cxn>
                  <a:cxn ang="0">
                    <a:pos x="23" y="26"/>
                  </a:cxn>
                  <a:cxn ang="0">
                    <a:pos x="27" y="22"/>
                  </a:cxn>
                  <a:cxn ang="0">
                    <a:pos x="16" y="44"/>
                  </a:cxn>
                  <a:cxn ang="0">
                    <a:pos x="16" y="40"/>
                  </a:cxn>
                  <a:cxn ang="0">
                    <a:pos x="16" y="361"/>
                  </a:cxn>
                </a:cxnLst>
                <a:rect l="0" t="0" r="r" b="b"/>
                <a:pathLst>
                  <a:path w="80" h="401">
                    <a:moveTo>
                      <a:pt x="0" y="40"/>
                    </a:moveTo>
                    <a:cubicBezTo>
                      <a:pt x="0" y="39"/>
                      <a:pt x="1" y="38"/>
                      <a:pt x="1" y="37"/>
                    </a:cubicBezTo>
                    <a:lnTo>
                      <a:pt x="12" y="15"/>
                    </a:lnTo>
                    <a:cubicBezTo>
                      <a:pt x="13" y="13"/>
                      <a:pt x="14" y="12"/>
                      <a:pt x="16" y="11"/>
                    </a:cubicBezTo>
                    <a:lnTo>
                      <a:pt x="38" y="1"/>
                    </a:lnTo>
                    <a:cubicBezTo>
                      <a:pt x="40" y="0"/>
                      <a:pt x="43" y="0"/>
                      <a:pt x="45" y="1"/>
                    </a:cubicBezTo>
                    <a:lnTo>
                      <a:pt x="68" y="11"/>
                    </a:lnTo>
                    <a:cubicBezTo>
                      <a:pt x="70" y="12"/>
                      <a:pt x="71" y="14"/>
                      <a:pt x="72" y="16"/>
                    </a:cubicBezTo>
                    <a:lnTo>
                      <a:pt x="80" y="38"/>
                    </a:lnTo>
                    <a:cubicBezTo>
                      <a:pt x="80" y="39"/>
                      <a:pt x="80" y="40"/>
                      <a:pt x="80" y="40"/>
                    </a:cubicBezTo>
                    <a:lnTo>
                      <a:pt x="80" y="361"/>
                    </a:lnTo>
                    <a:cubicBezTo>
                      <a:pt x="80" y="362"/>
                      <a:pt x="80" y="363"/>
                      <a:pt x="80" y="364"/>
                    </a:cubicBezTo>
                    <a:lnTo>
                      <a:pt x="72" y="386"/>
                    </a:lnTo>
                    <a:cubicBezTo>
                      <a:pt x="71" y="388"/>
                      <a:pt x="70" y="390"/>
                      <a:pt x="67" y="391"/>
                    </a:cubicBezTo>
                    <a:lnTo>
                      <a:pt x="44" y="400"/>
                    </a:lnTo>
                    <a:cubicBezTo>
                      <a:pt x="42" y="401"/>
                      <a:pt x="40" y="401"/>
                      <a:pt x="38" y="400"/>
                    </a:cubicBezTo>
                    <a:lnTo>
                      <a:pt x="16" y="391"/>
                    </a:lnTo>
                    <a:cubicBezTo>
                      <a:pt x="15" y="390"/>
                      <a:pt x="13" y="389"/>
                      <a:pt x="12" y="387"/>
                    </a:cubicBezTo>
                    <a:lnTo>
                      <a:pt x="1" y="365"/>
                    </a:lnTo>
                    <a:cubicBezTo>
                      <a:pt x="1" y="364"/>
                      <a:pt x="0" y="363"/>
                      <a:pt x="0" y="361"/>
                    </a:cubicBezTo>
                    <a:lnTo>
                      <a:pt x="0" y="40"/>
                    </a:lnTo>
                    <a:close/>
                    <a:moveTo>
                      <a:pt x="16" y="361"/>
                    </a:moveTo>
                    <a:lnTo>
                      <a:pt x="16" y="358"/>
                    </a:lnTo>
                    <a:lnTo>
                      <a:pt x="27" y="380"/>
                    </a:lnTo>
                    <a:lnTo>
                      <a:pt x="22" y="376"/>
                    </a:lnTo>
                    <a:lnTo>
                      <a:pt x="44" y="385"/>
                    </a:lnTo>
                    <a:lnTo>
                      <a:pt x="39" y="385"/>
                    </a:lnTo>
                    <a:lnTo>
                      <a:pt x="62" y="376"/>
                    </a:lnTo>
                    <a:lnTo>
                      <a:pt x="57" y="381"/>
                    </a:lnTo>
                    <a:lnTo>
                      <a:pt x="65" y="359"/>
                    </a:lnTo>
                    <a:lnTo>
                      <a:pt x="64" y="361"/>
                    </a:lnTo>
                    <a:lnTo>
                      <a:pt x="64" y="40"/>
                    </a:lnTo>
                    <a:lnTo>
                      <a:pt x="65" y="43"/>
                    </a:lnTo>
                    <a:lnTo>
                      <a:pt x="57" y="21"/>
                    </a:lnTo>
                    <a:lnTo>
                      <a:pt x="61" y="26"/>
                    </a:lnTo>
                    <a:lnTo>
                      <a:pt x="38" y="16"/>
                    </a:lnTo>
                    <a:lnTo>
                      <a:pt x="45" y="16"/>
                    </a:lnTo>
                    <a:lnTo>
                      <a:pt x="23" y="26"/>
                    </a:lnTo>
                    <a:lnTo>
                      <a:pt x="27" y="22"/>
                    </a:lnTo>
                    <a:lnTo>
                      <a:pt x="16" y="44"/>
                    </a:lnTo>
                    <a:lnTo>
                      <a:pt x="16" y="40"/>
                    </a:lnTo>
                    <a:lnTo>
                      <a:pt x="16" y="361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auto">
              <a:xfrm>
                <a:off x="1425" y="3246"/>
                <a:ext cx="46" cy="61"/>
              </a:xfrm>
              <a:custGeom>
                <a:avLst/>
                <a:gdLst/>
                <a:ahLst/>
                <a:cxnLst>
                  <a:cxn ang="0">
                    <a:pos x="280" y="10"/>
                  </a:cxn>
                  <a:cxn ang="0">
                    <a:pos x="280" y="10"/>
                  </a:cxn>
                  <a:cxn ang="0">
                    <a:pos x="288" y="32"/>
                  </a:cxn>
                  <a:cxn ang="0">
                    <a:pos x="280" y="53"/>
                  </a:cxn>
                  <a:cxn ang="0">
                    <a:pos x="259" y="61"/>
                  </a:cxn>
                  <a:cxn ang="0">
                    <a:pos x="174" y="61"/>
                  </a:cxn>
                  <a:cxn ang="0">
                    <a:pos x="174" y="353"/>
                  </a:cxn>
                  <a:cxn ang="0">
                    <a:pos x="166" y="375"/>
                  </a:cxn>
                  <a:cxn ang="0">
                    <a:pos x="144" y="384"/>
                  </a:cxn>
                  <a:cxn ang="0">
                    <a:pos x="123" y="375"/>
                  </a:cxn>
                  <a:cxn ang="0">
                    <a:pos x="115" y="353"/>
                  </a:cxn>
                  <a:cxn ang="0">
                    <a:pos x="115" y="61"/>
                  </a:cxn>
                  <a:cxn ang="0">
                    <a:pos x="30" y="61"/>
                  </a:cxn>
                  <a:cxn ang="0">
                    <a:pos x="9" y="53"/>
                  </a:cxn>
                  <a:cxn ang="0">
                    <a:pos x="0" y="32"/>
                  </a:cxn>
                  <a:cxn ang="0">
                    <a:pos x="9" y="10"/>
                  </a:cxn>
                  <a:cxn ang="0">
                    <a:pos x="30" y="0"/>
                  </a:cxn>
                  <a:cxn ang="0">
                    <a:pos x="259" y="0"/>
                  </a:cxn>
                  <a:cxn ang="0">
                    <a:pos x="280" y="10"/>
                  </a:cxn>
                </a:cxnLst>
                <a:rect l="0" t="0" r="r" b="b"/>
                <a:pathLst>
                  <a:path w="288" h="384">
                    <a:moveTo>
                      <a:pt x="280" y="10"/>
                    </a:moveTo>
                    <a:lnTo>
                      <a:pt x="280" y="10"/>
                    </a:lnTo>
                    <a:cubicBezTo>
                      <a:pt x="287" y="15"/>
                      <a:pt x="288" y="23"/>
                      <a:pt x="288" y="32"/>
                    </a:cubicBezTo>
                    <a:cubicBezTo>
                      <a:pt x="288" y="40"/>
                      <a:pt x="287" y="46"/>
                      <a:pt x="280" y="53"/>
                    </a:cubicBezTo>
                    <a:cubicBezTo>
                      <a:pt x="274" y="58"/>
                      <a:pt x="267" y="61"/>
                      <a:pt x="259" y="61"/>
                    </a:cubicBezTo>
                    <a:lnTo>
                      <a:pt x="174" y="61"/>
                    </a:lnTo>
                    <a:lnTo>
                      <a:pt x="174" y="353"/>
                    </a:lnTo>
                    <a:cubicBezTo>
                      <a:pt x="174" y="361"/>
                      <a:pt x="170" y="370"/>
                      <a:pt x="166" y="375"/>
                    </a:cubicBezTo>
                    <a:cubicBezTo>
                      <a:pt x="159" y="381"/>
                      <a:pt x="153" y="384"/>
                      <a:pt x="144" y="384"/>
                    </a:cubicBezTo>
                    <a:cubicBezTo>
                      <a:pt x="136" y="384"/>
                      <a:pt x="128" y="381"/>
                      <a:pt x="123" y="375"/>
                    </a:cubicBezTo>
                    <a:cubicBezTo>
                      <a:pt x="117" y="370"/>
                      <a:pt x="115" y="361"/>
                      <a:pt x="115" y="353"/>
                    </a:cubicBezTo>
                    <a:lnTo>
                      <a:pt x="115" y="61"/>
                    </a:lnTo>
                    <a:lnTo>
                      <a:pt x="30" y="61"/>
                    </a:lnTo>
                    <a:cubicBezTo>
                      <a:pt x="22" y="61"/>
                      <a:pt x="13" y="58"/>
                      <a:pt x="9" y="53"/>
                    </a:cubicBezTo>
                    <a:cubicBezTo>
                      <a:pt x="2" y="46"/>
                      <a:pt x="0" y="40"/>
                      <a:pt x="0" y="32"/>
                    </a:cubicBezTo>
                    <a:cubicBezTo>
                      <a:pt x="0" y="23"/>
                      <a:pt x="2" y="15"/>
                      <a:pt x="9" y="10"/>
                    </a:cubicBezTo>
                    <a:cubicBezTo>
                      <a:pt x="13" y="4"/>
                      <a:pt x="22" y="0"/>
                      <a:pt x="30" y="0"/>
                    </a:cubicBezTo>
                    <a:lnTo>
                      <a:pt x="259" y="0"/>
                    </a:lnTo>
                    <a:cubicBezTo>
                      <a:pt x="267" y="0"/>
                      <a:pt x="276" y="4"/>
                      <a:pt x="280" y="10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4" name="Freeform 50"/>
              <p:cNvSpPr>
                <a:spLocks noEditPoints="1"/>
              </p:cNvSpPr>
              <p:nvPr/>
            </p:nvSpPr>
            <p:spPr bwMode="auto">
              <a:xfrm>
                <a:off x="1424" y="3245"/>
                <a:ext cx="49" cy="63"/>
              </a:xfrm>
              <a:custGeom>
                <a:avLst/>
                <a:gdLst/>
                <a:ahLst/>
                <a:cxnLst>
                  <a:cxn ang="0">
                    <a:pos x="295" y="14"/>
                  </a:cxn>
                  <a:cxn ang="0">
                    <a:pos x="303" y="28"/>
                  </a:cxn>
                  <a:cxn ang="0">
                    <a:pos x="304" y="41"/>
                  </a:cxn>
                  <a:cxn ang="0">
                    <a:pos x="302" y="56"/>
                  </a:cxn>
                  <a:cxn ang="0">
                    <a:pos x="291" y="69"/>
                  </a:cxn>
                  <a:cxn ang="0">
                    <a:pos x="267" y="77"/>
                  </a:cxn>
                  <a:cxn ang="0">
                    <a:pos x="190" y="69"/>
                  </a:cxn>
                  <a:cxn ang="0">
                    <a:pos x="190" y="364"/>
                  </a:cxn>
                  <a:cxn ang="0">
                    <a:pos x="177" y="391"/>
                  </a:cxn>
                  <a:cxn ang="0">
                    <a:pos x="149" y="400"/>
                  </a:cxn>
                  <a:cxn ang="0">
                    <a:pos x="124" y="386"/>
                  </a:cxn>
                  <a:cxn ang="0">
                    <a:pos x="115" y="361"/>
                  </a:cxn>
                  <a:cxn ang="0">
                    <a:pos x="123" y="77"/>
                  </a:cxn>
                  <a:cxn ang="0">
                    <a:pos x="37" y="77"/>
                  </a:cxn>
                  <a:cxn ang="0">
                    <a:pos x="22" y="74"/>
                  </a:cxn>
                  <a:cxn ang="0">
                    <a:pos x="11" y="66"/>
                  </a:cxn>
                  <a:cxn ang="0">
                    <a:pos x="3" y="53"/>
                  </a:cxn>
                  <a:cxn ang="0">
                    <a:pos x="1" y="39"/>
                  </a:cxn>
                  <a:cxn ang="0">
                    <a:pos x="4" y="24"/>
                  </a:cxn>
                  <a:cxn ang="0">
                    <a:pos x="13" y="12"/>
                  </a:cxn>
                  <a:cxn ang="0">
                    <a:pos x="25" y="4"/>
                  </a:cxn>
                  <a:cxn ang="0">
                    <a:pos x="38" y="0"/>
                  </a:cxn>
                  <a:cxn ang="0">
                    <a:pos x="269" y="1"/>
                  </a:cxn>
                  <a:cxn ang="0">
                    <a:pos x="284" y="5"/>
                  </a:cxn>
                  <a:cxn ang="0">
                    <a:pos x="275" y="18"/>
                  </a:cxn>
                  <a:cxn ang="0">
                    <a:pos x="266" y="16"/>
                  </a:cxn>
                  <a:cxn ang="0">
                    <a:pos x="38" y="16"/>
                  </a:cxn>
                  <a:cxn ang="0">
                    <a:pos x="28" y="19"/>
                  </a:cxn>
                  <a:cxn ang="0">
                    <a:pos x="22" y="25"/>
                  </a:cxn>
                  <a:cxn ang="0">
                    <a:pos x="17" y="33"/>
                  </a:cxn>
                  <a:cxn ang="0">
                    <a:pos x="16" y="42"/>
                  </a:cxn>
                  <a:cxn ang="0">
                    <a:pos x="18" y="50"/>
                  </a:cxn>
                  <a:cxn ang="0">
                    <a:pos x="24" y="57"/>
                  </a:cxn>
                  <a:cxn ang="0">
                    <a:pos x="31" y="61"/>
                  </a:cxn>
                  <a:cxn ang="0">
                    <a:pos x="40" y="62"/>
                  </a:cxn>
                  <a:cxn ang="0">
                    <a:pos x="123" y="61"/>
                  </a:cxn>
                  <a:cxn ang="0">
                    <a:pos x="131" y="361"/>
                  </a:cxn>
                  <a:cxn ang="0">
                    <a:pos x="139" y="381"/>
                  </a:cxn>
                  <a:cxn ang="0">
                    <a:pos x="156" y="385"/>
                  </a:cxn>
                  <a:cxn ang="0">
                    <a:pos x="171" y="376"/>
                  </a:cxn>
                  <a:cxn ang="0">
                    <a:pos x="175" y="359"/>
                  </a:cxn>
                  <a:cxn ang="0">
                    <a:pos x="174" y="69"/>
                  </a:cxn>
                  <a:cxn ang="0">
                    <a:pos x="267" y="61"/>
                  </a:cxn>
                  <a:cxn ang="0">
                    <a:pos x="286" y="54"/>
                  </a:cxn>
                  <a:cxn ang="0">
                    <a:pos x="289" y="47"/>
                  </a:cxn>
                  <a:cxn ang="0">
                    <a:pos x="288" y="40"/>
                  </a:cxn>
                  <a:cxn ang="0">
                    <a:pos x="287" y="29"/>
                  </a:cxn>
                  <a:cxn ang="0">
                    <a:pos x="282" y="23"/>
                  </a:cxn>
                  <a:cxn ang="0">
                    <a:pos x="275" y="18"/>
                  </a:cxn>
                </a:cxnLst>
                <a:rect l="0" t="0" r="r" b="b"/>
                <a:pathLst>
                  <a:path w="304" h="401">
                    <a:moveTo>
                      <a:pt x="293" y="12"/>
                    </a:moveTo>
                    <a:cubicBezTo>
                      <a:pt x="294" y="13"/>
                      <a:pt x="295" y="13"/>
                      <a:pt x="295" y="14"/>
                    </a:cubicBezTo>
                    <a:lnTo>
                      <a:pt x="302" y="24"/>
                    </a:lnTo>
                    <a:cubicBezTo>
                      <a:pt x="303" y="25"/>
                      <a:pt x="303" y="26"/>
                      <a:pt x="303" y="28"/>
                    </a:cubicBezTo>
                    <a:lnTo>
                      <a:pt x="304" y="40"/>
                    </a:lnTo>
                    <a:cubicBezTo>
                      <a:pt x="304" y="40"/>
                      <a:pt x="304" y="41"/>
                      <a:pt x="304" y="41"/>
                    </a:cubicBezTo>
                    <a:lnTo>
                      <a:pt x="303" y="52"/>
                    </a:lnTo>
                    <a:cubicBezTo>
                      <a:pt x="303" y="54"/>
                      <a:pt x="303" y="55"/>
                      <a:pt x="302" y="56"/>
                    </a:cubicBezTo>
                    <a:lnTo>
                      <a:pt x="295" y="66"/>
                    </a:lnTo>
                    <a:cubicBezTo>
                      <a:pt x="294" y="67"/>
                      <a:pt x="293" y="68"/>
                      <a:pt x="291" y="69"/>
                    </a:cubicBezTo>
                    <a:lnTo>
                      <a:pt x="270" y="77"/>
                    </a:lnTo>
                    <a:cubicBezTo>
                      <a:pt x="269" y="77"/>
                      <a:pt x="268" y="77"/>
                      <a:pt x="267" y="77"/>
                    </a:cubicBezTo>
                    <a:lnTo>
                      <a:pt x="182" y="77"/>
                    </a:lnTo>
                    <a:lnTo>
                      <a:pt x="190" y="69"/>
                    </a:lnTo>
                    <a:lnTo>
                      <a:pt x="190" y="361"/>
                    </a:lnTo>
                    <a:cubicBezTo>
                      <a:pt x="190" y="362"/>
                      <a:pt x="190" y="363"/>
                      <a:pt x="190" y="364"/>
                    </a:cubicBezTo>
                    <a:lnTo>
                      <a:pt x="182" y="386"/>
                    </a:lnTo>
                    <a:cubicBezTo>
                      <a:pt x="181" y="388"/>
                      <a:pt x="180" y="390"/>
                      <a:pt x="177" y="391"/>
                    </a:cubicBezTo>
                    <a:lnTo>
                      <a:pt x="155" y="400"/>
                    </a:lnTo>
                    <a:cubicBezTo>
                      <a:pt x="154" y="401"/>
                      <a:pt x="151" y="401"/>
                      <a:pt x="149" y="400"/>
                    </a:cubicBezTo>
                    <a:lnTo>
                      <a:pt x="128" y="391"/>
                    </a:lnTo>
                    <a:cubicBezTo>
                      <a:pt x="126" y="390"/>
                      <a:pt x="125" y="388"/>
                      <a:pt x="124" y="386"/>
                    </a:cubicBezTo>
                    <a:lnTo>
                      <a:pt x="116" y="364"/>
                    </a:lnTo>
                    <a:cubicBezTo>
                      <a:pt x="116" y="363"/>
                      <a:pt x="115" y="362"/>
                      <a:pt x="115" y="361"/>
                    </a:cubicBezTo>
                    <a:lnTo>
                      <a:pt x="115" y="69"/>
                    </a:lnTo>
                    <a:lnTo>
                      <a:pt x="123" y="77"/>
                    </a:lnTo>
                    <a:lnTo>
                      <a:pt x="38" y="77"/>
                    </a:lnTo>
                    <a:cubicBezTo>
                      <a:pt x="38" y="77"/>
                      <a:pt x="38" y="77"/>
                      <a:pt x="37" y="77"/>
                    </a:cubicBezTo>
                    <a:lnTo>
                      <a:pt x="25" y="75"/>
                    </a:lnTo>
                    <a:cubicBezTo>
                      <a:pt x="24" y="75"/>
                      <a:pt x="23" y="75"/>
                      <a:pt x="22" y="74"/>
                    </a:cubicBezTo>
                    <a:lnTo>
                      <a:pt x="13" y="68"/>
                    </a:lnTo>
                    <a:cubicBezTo>
                      <a:pt x="12" y="68"/>
                      <a:pt x="11" y="67"/>
                      <a:pt x="11" y="66"/>
                    </a:cubicBezTo>
                    <a:lnTo>
                      <a:pt x="4" y="56"/>
                    </a:lnTo>
                    <a:cubicBezTo>
                      <a:pt x="3" y="55"/>
                      <a:pt x="3" y="54"/>
                      <a:pt x="3" y="53"/>
                    </a:cubicBezTo>
                    <a:lnTo>
                      <a:pt x="1" y="42"/>
                    </a:lnTo>
                    <a:cubicBezTo>
                      <a:pt x="0" y="41"/>
                      <a:pt x="0" y="40"/>
                      <a:pt x="1" y="39"/>
                    </a:cubicBezTo>
                    <a:lnTo>
                      <a:pt x="3" y="27"/>
                    </a:lnTo>
                    <a:cubicBezTo>
                      <a:pt x="3" y="26"/>
                      <a:pt x="3" y="25"/>
                      <a:pt x="4" y="24"/>
                    </a:cubicBezTo>
                    <a:lnTo>
                      <a:pt x="11" y="14"/>
                    </a:lnTo>
                    <a:cubicBezTo>
                      <a:pt x="11" y="13"/>
                      <a:pt x="12" y="13"/>
                      <a:pt x="13" y="12"/>
                    </a:cubicBezTo>
                    <a:lnTo>
                      <a:pt x="22" y="5"/>
                    </a:lnTo>
                    <a:cubicBezTo>
                      <a:pt x="22" y="4"/>
                      <a:pt x="23" y="4"/>
                      <a:pt x="25" y="4"/>
                    </a:cubicBezTo>
                    <a:lnTo>
                      <a:pt x="37" y="1"/>
                    </a:lnTo>
                    <a:cubicBezTo>
                      <a:pt x="37" y="1"/>
                      <a:pt x="38" y="0"/>
                      <a:pt x="38" y="0"/>
                    </a:cubicBezTo>
                    <a:lnTo>
                      <a:pt x="267" y="0"/>
                    </a:lnTo>
                    <a:cubicBezTo>
                      <a:pt x="268" y="0"/>
                      <a:pt x="269" y="1"/>
                      <a:pt x="269" y="1"/>
                    </a:cubicBezTo>
                    <a:lnTo>
                      <a:pt x="281" y="4"/>
                    </a:lnTo>
                    <a:cubicBezTo>
                      <a:pt x="282" y="4"/>
                      <a:pt x="284" y="4"/>
                      <a:pt x="284" y="5"/>
                    </a:cubicBezTo>
                    <a:lnTo>
                      <a:pt x="293" y="12"/>
                    </a:lnTo>
                    <a:close/>
                    <a:moveTo>
                      <a:pt x="275" y="18"/>
                    </a:moveTo>
                    <a:lnTo>
                      <a:pt x="278" y="19"/>
                    </a:lnTo>
                    <a:lnTo>
                      <a:pt x="266" y="16"/>
                    </a:lnTo>
                    <a:lnTo>
                      <a:pt x="267" y="16"/>
                    </a:lnTo>
                    <a:lnTo>
                      <a:pt x="38" y="16"/>
                    </a:lnTo>
                    <a:lnTo>
                      <a:pt x="40" y="16"/>
                    </a:lnTo>
                    <a:lnTo>
                      <a:pt x="28" y="19"/>
                    </a:lnTo>
                    <a:lnTo>
                      <a:pt x="31" y="18"/>
                    </a:lnTo>
                    <a:lnTo>
                      <a:pt x="22" y="25"/>
                    </a:lnTo>
                    <a:lnTo>
                      <a:pt x="24" y="23"/>
                    </a:lnTo>
                    <a:lnTo>
                      <a:pt x="17" y="33"/>
                    </a:lnTo>
                    <a:lnTo>
                      <a:pt x="18" y="30"/>
                    </a:lnTo>
                    <a:lnTo>
                      <a:pt x="16" y="42"/>
                    </a:lnTo>
                    <a:lnTo>
                      <a:pt x="16" y="39"/>
                    </a:lnTo>
                    <a:lnTo>
                      <a:pt x="18" y="50"/>
                    </a:lnTo>
                    <a:lnTo>
                      <a:pt x="17" y="47"/>
                    </a:lnTo>
                    <a:lnTo>
                      <a:pt x="24" y="57"/>
                    </a:lnTo>
                    <a:lnTo>
                      <a:pt x="22" y="55"/>
                    </a:lnTo>
                    <a:lnTo>
                      <a:pt x="31" y="61"/>
                    </a:lnTo>
                    <a:lnTo>
                      <a:pt x="28" y="60"/>
                    </a:lnTo>
                    <a:lnTo>
                      <a:pt x="40" y="62"/>
                    </a:lnTo>
                    <a:lnTo>
                      <a:pt x="38" y="61"/>
                    </a:lnTo>
                    <a:lnTo>
                      <a:pt x="123" y="61"/>
                    </a:lnTo>
                    <a:cubicBezTo>
                      <a:pt x="128" y="61"/>
                      <a:pt x="131" y="65"/>
                      <a:pt x="131" y="69"/>
                    </a:cubicBezTo>
                    <a:lnTo>
                      <a:pt x="131" y="361"/>
                    </a:lnTo>
                    <a:lnTo>
                      <a:pt x="131" y="359"/>
                    </a:lnTo>
                    <a:lnTo>
                      <a:pt x="139" y="381"/>
                    </a:lnTo>
                    <a:lnTo>
                      <a:pt x="135" y="376"/>
                    </a:lnTo>
                    <a:lnTo>
                      <a:pt x="156" y="385"/>
                    </a:lnTo>
                    <a:lnTo>
                      <a:pt x="149" y="385"/>
                    </a:lnTo>
                    <a:lnTo>
                      <a:pt x="171" y="376"/>
                    </a:lnTo>
                    <a:lnTo>
                      <a:pt x="167" y="381"/>
                    </a:lnTo>
                    <a:lnTo>
                      <a:pt x="175" y="359"/>
                    </a:lnTo>
                    <a:lnTo>
                      <a:pt x="174" y="361"/>
                    </a:lnTo>
                    <a:lnTo>
                      <a:pt x="174" y="69"/>
                    </a:lnTo>
                    <a:cubicBezTo>
                      <a:pt x="174" y="65"/>
                      <a:pt x="178" y="61"/>
                      <a:pt x="182" y="61"/>
                    </a:cubicBezTo>
                    <a:lnTo>
                      <a:pt x="267" y="61"/>
                    </a:lnTo>
                    <a:lnTo>
                      <a:pt x="265" y="62"/>
                    </a:lnTo>
                    <a:lnTo>
                      <a:pt x="286" y="54"/>
                    </a:lnTo>
                    <a:lnTo>
                      <a:pt x="282" y="57"/>
                    </a:lnTo>
                    <a:lnTo>
                      <a:pt x="289" y="47"/>
                    </a:lnTo>
                    <a:lnTo>
                      <a:pt x="287" y="51"/>
                    </a:lnTo>
                    <a:lnTo>
                      <a:pt x="288" y="40"/>
                    </a:lnTo>
                    <a:lnTo>
                      <a:pt x="288" y="41"/>
                    </a:lnTo>
                    <a:lnTo>
                      <a:pt x="287" y="29"/>
                    </a:lnTo>
                    <a:lnTo>
                      <a:pt x="289" y="33"/>
                    </a:lnTo>
                    <a:lnTo>
                      <a:pt x="282" y="23"/>
                    </a:lnTo>
                    <a:lnTo>
                      <a:pt x="284" y="25"/>
                    </a:lnTo>
                    <a:lnTo>
                      <a:pt x="275" y="1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auto">
              <a:xfrm>
                <a:off x="1487" y="3246"/>
                <a:ext cx="10" cy="61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32"/>
                  </a:cxn>
                  <a:cxn ang="0">
                    <a:pos x="9" y="10"/>
                  </a:cxn>
                  <a:cxn ang="0">
                    <a:pos x="32" y="0"/>
                  </a:cxn>
                  <a:cxn ang="0">
                    <a:pos x="54" y="10"/>
                  </a:cxn>
                  <a:cxn ang="0">
                    <a:pos x="64" y="32"/>
                  </a:cxn>
                  <a:cxn ang="0">
                    <a:pos x="64" y="353"/>
                  </a:cxn>
                  <a:cxn ang="0">
                    <a:pos x="54" y="375"/>
                  </a:cxn>
                  <a:cxn ang="0">
                    <a:pos x="32" y="384"/>
                  </a:cxn>
                  <a:cxn ang="0">
                    <a:pos x="9" y="375"/>
                  </a:cxn>
                  <a:cxn ang="0">
                    <a:pos x="0" y="353"/>
                  </a:cxn>
                  <a:cxn ang="0">
                    <a:pos x="0" y="32"/>
                  </a:cxn>
                </a:cxnLst>
                <a:rect l="0" t="0" r="r" b="b"/>
                <a:pathLst>
                  <a:path w="64" h="384">
                    <a:moveTo>
                      <a:pt x="0" y="32"/>
                    </a:moveTo>
                    <a:lnTo>
                      <a:pt x="0" y="32"/>
                    </a:lnTo>
                    <a:cubicBezTo>
                      <a:pt x="0" y="23"/>
                      <a:pt x="4" y="15"/>
                      <a:pt x="9" y="10"/>
                    </a:cubicBezTo>
                    <a:cubicBezTo>
                      <a:pt x="16" y="4"/>
                      <a:pt x="23" y="0"/>
                      <a:pt x="32" y="0"/>
                    </a:cubicBezTo>
                    <a:cubicBezTo>
                      <a:pt x="40" y="0"/>
                      <a:pt x="49" y="4"/>
                      <a:pt x="54" y="10"/>
                    </a:cubicBezTo>
                    <a:cubicBezTo>
                      <a:pt x="61" y="15"/>
                      <a:pt x="64" y="23"/>
                      <a:pt x="64" y="32"/>
                    </a:cubicBezTo>
                    <a:lnTo>
                      <a:pt x="64" y="353"/>
                    </a:lnTo>
                    <a:cubicBezTo>
                      <a:pt x="64" y="361"/>
                      <a:pt x="61" y="370"/>
                      <a:pt x="54" y="375"/>
                    </a:cubicBezTo>
                    <a:cubicBezTo>
                      <a:pt x="49" y="381"/>
                      <a:pt x="40" y="384"/>
                      <a:pt x="32" y="384"/>
                    </a:cubicBezTo>
                    <a:cubicBezTo>
                      <a:pt x="23" y="384"/>
                      <a:pt x="16" y="381"/>
                      <a:pt x="9" y="375"/>
                    </a:cubicBezTo>
                    <a:cubicBezTo>
                      <a:pt x="4" y="370"/>
                      <a:pt x="0" y="361"/>
                      <a:pt x="0" y="353"/>
                    </a:cubicBez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6" name="Freeform 52"/>
              <p:cNvSpPr>
                <a:spLocks noEditPoints="1"/>
              </p:cNvSpPr>
              <p:nvPr/>
            </p:nvSpPr>
            <p:spPr bwMode="auto">
              <a:xfrm>
                <a:off x="1485" y="3245"/>
                <a:ext cx="13" cy="63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1" y="37"/>
                  </a:cxn>
                  <a:cxn ang="0">
                    <a:pos x="10" y="15"/>
                  </a:cxn>
                  <a:cxn ang="0">
                    <a:pos x="14" y="11"/>
                  </a:cxn>
                  <a:cxn ang="0">
                    <a:pos x="37" y="1"/>
                  </a:cxn>
                  <a:cxn ang="0">
                    <a:pos x="44" y="1"/>
                  </a:cxn>
                  <a:cxn ang="0">
                    <a:pos x="66" y="11"/>
                  </a:cxn>
                  <a:cxn ang="0">
                    <a:pos x="70" y="15"/>
                  </a:cxn>
                  <a:cxn ang="0">
                    <a:pos x="80" y="37"/>
                  </a:cxn>
                  <a:cxn ang="0">
                    <a:pos x="80" y="40"/>
                  </a:cxn>
                  <a:cxn ang="0">
                    <a:pos x="80" y="361"/>
                  </a:cxn>
                  <a:cxn ang="0">
                    <a:pos x="80" y="365"/>
                  </a:cxn>
                  <a:cxn ang="0">
                    <a:pos x="70" y="387"/>
                  </a:cxn>
                  <a:cxn ang="0">
                    <a:pos x="65" y="391"/>
                  </a:cxn>
                  <a:cxn ang="0">
                    <a:pos x="43" y="400"/>
                  </a:cxn>
                  <a:cxn ang="0">
                    <a:pos x="38" y="400"/>
                  </a:cxn>
                  <a:cxn ang="0">
                    <a:pos x="15" y="391"/>
                  </a:cxn>
                  <a:cxn ang="0">
                    <a:pos x="10" y="386"/>
                  </a:cxn>
                  <a:cxn ang="0">
                    <a:pos x="1" y="364"/>
                  </a:cxn>
                  <a:cxn ang="0">
                    <a:pos x="0" y="361"/>
                  </a:cxn>
                  <a:cxn ang="0">
                    <a:pos x="0" y="40"/>
                  </a:cxn>
                  <a:cxn ang="0">
                    <a:pos x="16" y="361"/>
                  </a:cxn>
                  <a:cxn ang="0">
                    <a:pos x="16" y="358"/>
                  </a:cxn>
                  <a:cxn ang="0">
                    <a:pos x="25" y="380"/>
                  </a:cxn>
                  <a:cxn ang="0">
                    <a:pos x="20" y="376"/>
                  </a:cxn>
                  <a:cxn ang="0">
                    <a:pos x="43" y="385"/>
                  </a:cxn>
                  <a:cxn ang="0">
                    <a:pos x="37" y="385"/>
                  </a:cxn>
                  <a:cxn ang="0">
                    <a:pos x="59" y="376"/>
                  </a:cxn>
                  <a:cxn ang="0">
                    <a:pos x="55" y="380"/>
                  </a:cxn>
                  <a:cxn ang="0">
                    <a:pos x="65" y="358"/>
                  </a:cxn>
                  <a:cxn ang="0">
                    <a:pos x="64" y="361"/>
                  </a:cxn>
                  <a:cxn ang="0">
                    <a:pos x="64" y="40"/>
                  </a:cxn>
                  <a:cxn ang="0">
                    <a:pos x="65" y="44"/>
                  </a:cxn>
                  <a:cxn ang="0">
                    <a:pos x="55" y="22"/>
                  </a:cxn>
                  <a:cxn ang="0">
                    <a:pos x="59" y="26"/>
                  </a:cxn>
                  <a:cxn ang="0">
                    <a:pos x="37" y="16"/>
                  </a:cxn>
                  <a:cxn ang="0">
                    <a:pos x="44" y="16"/>
                  </a:cxn>
                  <a:cxn ang="0">
                    <a:pos x="21" y="26"/>
                  </a:cxn>
                  <a:cxn ang="0">
                    <a:pos x="25" y="21"/>
                  </a:cxn>
                  <a:cxn ang="0">
                    <a:pos x="16" y="43"/>
                  </a:cxn>
                  <a:cxn ang="0">
                    <a:pos x="16" y="40"/>
                  </a:cxn>
                  <a:cxn ang="0">
                    <a:pos x="16" y="361"/>
                  </a:cxn>
                </a:cxnLst>
                <a:rect l="0" t="0" r="r" b="b"/>
                <a:pathLst>
                  <a:path w="80" h="401">
                    <a:moveTo>
                      <a:pt x="0" y="40"/>
                    </a:moveTo>
                    <a:cubicBezTo>
                      <a:pt x="0" y="39"/>
                      <a:pt x="1" y="38"/>
                      <a:pt x="1" y="37"/>
                    </a:cubicBezTo>
                    <a:lnTo>
                      <a:pt x="10" y="15"/>
                    </a:lnTo>
                    <a:cubicBezTo>
                      <a:pt x="11" y="14"/>
                      <a:pt x="12" y="12"/>
                      <a:pt x="14" y="11"/>
                    </a:cubicBezTo>
                    <a:lnTo>
                      <a:pt x="37" y="1"/>
                    </a:lnTo>
                    <a:cubicBezTo>
                      <a:pt x="39" y="0"/>
                      <a:pt x="42" y="0"/>
                      <a:pt x="44" y="1"/>
                    </a:cubicBezTo>
                    <a:lnTo>
                      <a:pt x="66" y="11"/>
                    </a:lnTo>
                    <a:cubicBezTo>
                      <a:pt x="68" y="12"/>
                      <a:pt x="69" y="13"/>
                      <a:pt x="70" y="15"/>
                    </a:cubicBezTo>
                    <a:lnTo>
                      <a:pt x="80" y="37"/>
                    </a:lnTo>
                    <a:cubicBezTo>
                      <a:pt x="80" y="38"/>
                      <a:pt x="80" y="39"/>
                      <a:pt x="80" y="40"/>
                    </a:cubicBezTo>
                    <a:lnTo>
                      <a:pt x="80" y="361"/>
                    </a:lnTo>
                    <a:cubicBezTo>
                      <a:pt x="80" y="363"/>
                      <a:pt x="80" y="364"/>
                      <a:pt x="80" y="365"/>
                    </a:cubicBezTo>
                    <a:lnTo>
                      <a:pt x="70" y="387"/>
                    </a:lnTo>
                    <a:cubicBezTo>
                      <a:pt x="69" y="389"/>
                      <a:pt x="67" y="390"/>
                      <a:pt x="65" y="391"/>
                    </a:cubicBezTo>
                    <a:lnTo>
                      <a:pt x="43" y="400"/>
                    </a:lnTo>
                    <a:cubicBezTo>
                      <a:pt x="42" y="401"/>
                      <a:pt x="39" y="401"/>
                      <a:pt x="38" y="400"/>
                    </a:cubicBezTo>
                    <a:lnTo>
                      <a:pt x="15" y="391"/>
                    </a:lnTo>
                    <a:cubicBezTo>
                      <a:pt x="13" y="390"/>
                      <a:pt x="11" y="389"/>
                      <a:pt x="10" y="386"/>
                    </a:cubicBezTo>
                    <a:lnTo>
                      <a:pt x="1" y="364"/>
                    </a:lnTo>
                    <a:cubicBezTo>
                      <a:pt x="1" y="364"/>
                      <a:pt x="0" y="363"/>
                      <a:pt x="0" y="361"/>
                    </a:cubicBezTo>
                    <a:lnTo>
                      <a:pt x="0" y="40"/>
                    </a:lnTo>
                    <a:close/>
                    <a:moveTo>
                      <a:pt x="16" y="361"/>
                    </a:moveTo>
                    <a:lnTo>
                      <a:pt x="16" y="358"/>
                    </a:lnTo>
                    <a:lnTo>
                      <a:pt x="25" y="380"/>
                    </a:lnTo>
                    <a:lnTo>
                      <a:pt x="20" y="376"/>
                    </a:lnTo>
                    <a:lnTo>
                      <a:pt x="43" y="385"/>
                    </a:lnTo>
                    <a:lnTo>
                      <a:pt x="37" y="385"/>
                    </a:lnTo>
                    <a:lnTo>
                      <a:pt x="59" y="376"/>
                    </a:lnTo>
                    <a:lnTo>
                      <a:pt x="55" y="380"/>
                    </a:lnTo>
                    <a:lnTo>
                      <a:pt x="65" y="358"/>
                    </a:lnTo>
                    <a:lnTo>
                      <a:pt x="64" y="361"/>
                    </a:lnTo>
                    <a:lnTo>
                      <a:pt x="64" y="40"/>
                    </a:lnTo>
                    <a:lnTo>
                      <a:pt x="65" y="44"/>
                    </a:lnTo>
                    <a:lnTo>
                      <a:pt x="55" y="22"/>
                    </a:lnTo>
                    <a:lnTo>
                      <a:pt x="59" y="26"/>
                    </a:lnTo>
                    <a:lnTo>
                      <a:pt x="37" y="16"/>
                    </a:lnTo>
                    <a:lnTo>
                      <a:pt x="44" y="16"/>
                    </a:lnTo>
                    <a:lnTo>
                      <a:pt x="21" y="26"/>
                    </a:lnTo>
                    <a:lnTo>
                      <a:pt x="25" y="21"/>
                    </a:lnTo>
                    <a:lnTo>
                      <a:pt x="16" y="43"/>
                    </a:lnTo>
                    <a:lnTo>
                      <a:pt x="16" y="40"/>
                    </a:lnTo>
                    <a:lnTo>
                      <a:pt x="16" y="361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7" name="Freeform 53"/>
              <p:cNvSpPr>
                <a:spLocks noEditPoints="1"/>
              </p:cNvSpPr>
              <p:nvPr/>
            </p:nvSpPr>
            <p:spPr bwMode="auto">
              <a:xfrm>
                <a:off x="1507" y="3246"/>
                <a:ext cx="66" cy="74"/>
              </a:xfrm>
              <a:custGeom>
                <a:avLst/>
                <a:gdLst/>
                <a:ahLst/>
                <a:cxnLst>
                  <a:cxn ang="0">
                    <a:pos x="190" y="331"/>
                  </a:cxn>
                  <a:cxn ang="0">
                    <a:pos x="190" y="331"/>
                  </a:cxn>
                  <a:cxn ang="0">
                    <a:pos x="281" y="291"/>
                  </a:cxn>
                  <a:cxn ang="0">
                    <a:pos x="316" y="197"/>
                  </a:cxn>
                  <a:cxn ang="0">
                    <a:pos x="279" y="103"/>
                  </a:cxn>
                  <a:cxn ang="0">
                    <a:pos x="190" y="63"/>
                  </a:cxn>
                  <a:cxn ang="0">
                    <a:pos x="102" y="103"/>
                  </a:cxn>
                  <a:cxn ang="0">
                    <a:pos x="65" y="195"/>
                  </a:cxn>
                  <a:cxn ang="0">
                    <a:pos x="101" y="291"/>
                  </a:cxn>
                  <a:cxn ang="0">
                    <a:pos x="190" y="331"/>
                  </a:cxn>
                  <a:cxn ang="0">
                    <a:pos x="56" y="335"/>
                  </a:cxn>
                  <a:cxn ang="0">
                    <a:pos x="56" y="335"/>
                  </a:cxn>
                  <a:cxn ang="0">
                    <a:pos x="0" y="197"/>
                  </a:cxn>
                  <a:cxn ang="0">
                    <a:pos x="57" y="58"/>
                  </a:cxn>
                  <a:cxn ang="0">
                    <a:pos x="191" y="0"/>
                  </a:cxn>
                  <a:cxn ang="0">
                    <a:pos x="324" y="59"/>
                  </a:cxn>
                  <a:cxn ang="0">
                    <a:pos x="379" y="197"/>
                  </a:cxn>
                  <a:cxn ang="0">
                    <a:pos x="324" y="335"/>
                  </a:cxn>
                  <a:cxn ang="0">
                    <a:pos x="264" y="377"/>
                  </a:cxn>
                  <a:cxn ang="0">
                    <a:pos x="251" y="382"/>
                  </a:cxn>
                  <a:cxn ang="0">
                    <a:pos x="313" y="401"/>
                  </a:cxn>
                  <a:cxn ang="0">
                    <a:pos x="365" y="382"/>
                  </a:cxn>
                  <a:cxn ang="0">
                    <a:pos x="387" y="375"/>
                  </a:cxn>
                  <a:cxn ang="0">
                    <a:pos x="408" y="386"/>
                  </a:cxn>
                  <a:cxn ang="0">
                    <a:pos x="415" y="409"/>
                  </a:cxn>
                  <a:cxn ang="0">
                    <a:pos x="402" y="431"/>
                  </a:cxn>
                  <a:cxn ang="0">
                    <a:pos x="313" y="464"/>
                  </a:cxn>
                  <a:cxn ang="0">
                    <a:pos x="311" y="464"/>
                  </a:cxn>
                  <a:cxn ang="0">
                    <a:pos x="213" y="433"/>
                  </a:cxn>
                  <a:cxn ang="0">
                    <a:pos x="183" y="425"/>
                  </a:cxn>
                  <a:cxn ang="0">
                    <a:pos x="157" y="428"/>
                  </a:cxn>
                  <a:cxn ang="0">
                    <a:pos x="141" y="433"/>
                  </a:cxn>
                  <a:cxn ang="0">
                    <a:pos x="111" y="431"/>
                  </a:cxn>
                  <a:cxn ang="0">
                    <a:pos x="106" y="429"/>
                  </a:cxn>
                  <a:cxn ang="0">
                    <a:pos x="96" y="396"/>
                  </a:cxn>
                  <a:cxn ang="0">
                    <a:pos x="114" y="377"/>
                  </a:cxn>
                  <a:cxn ang="0">
                    <a:pos x="115" y="375"/>
                  </a:cxn>
                  <a:cxn ang="0">
                    <a:pos x="56" y="335"/>
                  </a:cxn>
                </a:cxnLst>
                <a:rect l="0" t="0" r="r" b="b"/>
                <a:pathLst>
                  <a:path w="416" h="464">
                    <a:moveTo>
                      <a:pt x="190" y="331"/>
                    </a:moveTo>
                    <a:lnTo>
                      <a:pt x="190" y="331"/>
                    </a:lnTo>
                    <a:cubicBezTo>
                      <a:pt x="225" y="331"/>
                      <a:pt x="256" y="318"/>
                      <a:pt x="281" y="291"/>
                    </a:cubicBezTo>
                    <a:cubicBezTo>
                      <a:pt x="305" y="265"/>
                      <a:pt x="316" y="233"/>
                      <a:pt x="316" y="197"/>
                    </a:cubicBezTo>
                    <a:cubicBezTo>
                      <a:pt x="316" y="160"/>
                      <a:pt x="305" y="128"/>
                      <a:pt x="279" y="103"/>
                    </a:cubicBezTo>
                    <a:cubicBezTo>
                      <a:pt x="255" y="77"/>
                      <a:pt x="225" y="63"/>
                      <a:pt x="190" y="63"/>
                    </a:cubicBezTo>
                    <a:cubicBezTo>
                      <a:pt x="154" y="63"/>
                      <a:pt x="125" y="75"/>
                      <a:pt x="102" y="103"/>
                    </a:cubicBezTo>
                    <a:cubicBezTo>
                      <a:pt x="77" y="126"/>
                      <a:pt x="65" y="158"/>
                      <a:pt x="65" y="195"/>
                    </a:cubicBezTo>
                    <a:cubicBezTo>
                      <a:pt x="65" y="233"/>
                      <a:pt x="77" y="265"/>
                      <a:pt x="101" y="291"/>
                    </a:cubicBezTo>
                    <a:cubicBezTo>
                      <a:pt x="125" y="318"/>
                      <a:pt x="154" y="331"/>
                      <a:pt x="190" y="331"/>
                    </a:cubicBezTo>
                    <a:close/>
                    <a:moveTo>
                      <a:pt x="56" y="335"/>
                    </a:moveTo>
                    <a:lnTo>
                      <a:pt x="56" y="335"/>
                    </a:lnTo>
                    <a:cubicBezTo>
                      <a:pt x="20" y="295"/>
                      <a:pt x="0" y="249"/>
                      <a:pt x="0" y="197"/>
                    </a:cubicBezTo>
                    <a:cubicBezTo>
                      <a:pt x="0" y="142"/>
                      <a:pt x="20" y="98"/>
                      <a:pt x="57" y="58"/>
                    </a:cubicBezTo>
                    <a:cubicBezTo>
                      <a:pt x="93" y="20"/>
                      <a:pt x="138" y="0"/>
                      <a:pt x="191" y="0"/>
                    </a:cubicBezTo>
                    <a:cubicBezTo>
                      <a:pt x="245" y="0"/>
                      <a:pt x="289" y="20"/>
                      <a:pt x="324" y="59"/>
                    </a:cubicBezTo>
                    <a:cubicBezTo>
                      <a:pt x="360" y="98"/>
                      <a:pt x="379" y="144"/>
                      <a:pt x="379" y="197"/>
                    </a:cubicBezTo>
                    <a:cubicBezTo>
                      <a:pt x="379" y="251"/>
                      <a:pt x="360" y="297"/>
                      <a:pt x="324" y="335"/>
                    </a:cubicBezTo>
                    <a:cubicBezTo>
                      <a:pt x="306" y="353"/>
                      <a:pt x="287" y="367"/>
                      <a:pt x="264" y="377"/>
                    </a:cubicBezTo>
                    <a:lnTo>
                      <a:pt x="251" y="382"/>
                    </a:lnTo>
                    <a:cubicBezTo>
                      <a:pt x="276" y="394"/>
                      <a:pt x="295" y="401"/>
                      <a:pt x="313" y="401"/>
                    </a:cubicBezTo>
                    <a:cubicBezTo>
                      <a:pt x="329" y="401"/>
                      <a:pt x="347" y="394"/>
                      <a:pt x="365" y="382"/>
                    </a:cubicBezTo>
                    <a:cubicBezTo>
                      <a:pt x="371" y="375"/>
                      <a:pt x="379" y="374"/>
                      <a:pt x="387" y="375"/>
                    </a:cubicBezTo>
                    <a:cubicBezTo>
                      <a:pt x="397" y="375"/>
                      <a:pt x="404" y="380"/>
                      <a:pt x="408" y="386"/>
                    </a:cubicBezTo>
                    <a:cubicBezTo>
                      <a:pt x="413" y="393"/>
                      <a:pt x="416" y="401"/>
                      <a:pt x="415" y="409"/>
                    </a:cubicBezTo>
                    <a:cubicBezTo>
                      <a:pt x="413" y="418"/>
                      <a:pt x="410" y="425"/>
                      <a:pt x="402" y="431"/>
                    </a:cubicBezTo>
                    <a:cubicBezTo>
                      <a:pt x="373" y="453"/>
                      <a:pt x="344" y="464"/>
                      <a:pt x="313" y="464"/>
                    </a:cubicBezTo>
                    <a:lnTo>
                      <a:pt x="311" y="464"/>
                    </a:lnTo>
                    <a:cubicBezTo>
                      <a:pt x="282" y="464"/>
                      <a:pt x="250" y="453"/>
                      <a:pt x="213" y="433"/>
                    </a:cubicBezTo>
                    <a:cubicBezTo>
                      <a:pt x="203" y="426"/>
                      <a:pt x="193" y="425"/>
                      <a:pt x="183" y="425"/>
                    </a:cubicBezTo>
                    <a:cubicBezTo>
                      <a:pt x="174" y="425"/>
                      <a:pt x="166" y="425"/>
                      <a:pt x="157" y="428"/>
                    </a:cubicBezTo>
                    <a:cubicBezTo>
                      <a:pt x="149" y="429"/>
                      <a:pt x="145" y="431"/>
                      <a:pt x="141" y="433"/>
                    </a:cubicBezTo>
                    <a:cubicBezTo>
                      <a:pt x="130" y="439"/>
                      <a:pt x="120" y="439"/>
                      <a:pt x="111" y="431"/>
                    </a:cubicBezTo>
                    <a:cubicBezTo>
                      <a:pt x="109" y="431"/>
                      <a:pt x="109" y="429"/>
                      <a:pt x="106" y="429"/>
                    </a:cubicBezTo>
                    <a:cubicBezTo>
                      <a:pt x="96" y="417"/>
                      <a:pt x="93" y="405"/>
                      <a:pt x="96" y="396"/>
                    </a:cubicBezTo>
                    <a:cubicBezTo>
                      <a:pt x="99" y="386"/>
                      <a:pt x="106" y="380"/>
                      <a:pt x="114" y="377"/>
                    </a:cubicBezTo>
                    <a:lnTo>
                      <a:pt x="115" y="375"/>
                    </a:lnTo>
                    <a:cubicBezTo>
                      <a:pt x="93" y="366"/>
                      <a:pt x="73" y="351"/>
                      <a:pt x="56" y="335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8" name="Freeform 54"/>
              <p:cNvSpPr>
                <a:spLocks noEditPoints="1"/>
              </p:cNvSpPr>
              <p:nvPr/>
            </p:nvSpPr>
            <p:spPr bwMode="auto">
              <a:xfrm>
                <a:off x="1506" y="3245"/>
                <a:ext cx="68" cy="76"/>
              </a:xfrm>
              <a:custGeom>
                <a:avLst/>
                <a:gdLst/>
                <a:ahLst/>
                <a:cxnLst>
                  <a:cxn ang="0">
                    <a:pos x="285" y="293"/>
                  </a:cxn>
                  <a:cxn ang="0">
                    <a:pos x="317" y="207"/>
                  </a:cxn>
                  <a:cxn ang="0">
                    <a:pos x="243" y="88"/>
                  </a:cxn>
                  <a:cxn ang="0">
                    <a:pos x="154" y="88"/>
                  </a:cxn>
                  <a:cxn ang="0">
                    <a:pos x="81" y="205"/>
                  </a:cxn>
                  <a:cxn ang="0">
                    <a:pos x="114" y="293"/>
                  </a:cxn>
                  <a:cxn ang="0">
                    <a:pos x="145" y="336"/>
                  </a:cxn>
                  <a:cxn ang="0">
                    <a:pos x="66" y="205"/>
                  </a:cxn>
                  <a:cxn ang="0">
                    <a:pos x="106" y="105"/>
                  </a:cxn>
                  <a:cxn ang="0">
                    <a:pos x="249" y="74"/>
                  </a:cxn>
                  <a:cxn ang="0">
                    <a:pos x="323" y="153"/>
                  </a:cxn>
                  <a:cxn ang="0">
                    <a:pos x="296" y="304"/>
                  </a:cxn>
                  <a:cxn ang="0">
                    <a:pos x="197" y="347"/>
                  </a:cxn>
                  <a:cxn ang="0">
                    <a:pos x="33" y="316"/>
                  </a:cxn>
                  <a:cxn ang="0">
                    <a:pos x="1" y="206"/>
                  </a:cxn>
                  <a:cxn ang="0">
                    <a:pos x="16" y="127"/>
                  </a:cxn>
                  <a:cxn ang="0">
                    <a:pos x="89" y="35"/>
                  </a:cxn>
                  <a:cxn ang="0">
                    <a:pos x="161" y="5"/>
                  </a:cxn>
                  <a:cxn ang="0">
                    <a:pos x="276" y="16"/>
                  </a:cxn>
                  <a:cxn ang="0">
                    <a:pos x="339" y="63"/>
                  </a:cxn>
                  <a:cxn ang="0">
                    <a:pos x="391" y="165"/>
                  </a:cxn>
                  <a:cxn ang="0">
                    <a:pos x="391" y="247"/>
                  </a:cxn>
                  <a:cxn ang="0">
                    <a:pos x="339" y="348"/>
                  </a:cxn>
                  <a:cxn ang="0">
                    <a:pos x="263" y="383"/>
                  </a:cxn>
                  <a:cxn ang="0">
                    <a:pos x="345" y="397"/>
                  </a:cxn>
                  <a:cxn ang="0">
                    <a:pos x="395" y="375"/>
                  </a:cxn>
                  <a:cxn ang="0">
                    <a:pos x="424" y="392"/>
                  </a:cxn>
                  <a:cxn ang="0">
                    <a:pos x="416" y="445"/>
                  </a:cxn>
                  <a:cxn ang="0">
                    <a:pos x="321" y="480"/>
                  </a:cxn>
                  <a:cxn ang="0">
                    <a:pos x="218" y="449"/>
                  </a:cxn>
                  <a:cxn ang="0">
                    <a:pos x="166" y="444"/>
                  </a:cxn>
                  <a:cxn ang="0">
                    <a:pos x="116" y="447"/>
                  </a:cxn>
                  <a:cxn ang="0">
                    <a:pos x="96" y="404"/>
                  </a:cxn>
                  <a:cxn ang="0">
                    <a:pos x="120" y="390"/>
                  </a:cxn>
                  <a:cxn ang="0">
                    <a:pos x="96" y="359"/>
                  </a:cxn>
                  <a:cxn ang="0">
                    <a:pos x="110" y="410"/>
                  </a:cxn>
                  <a:cxn ang="0">
                    <a:pos x="117" y="430"/>
                  </a:cxn>
                  <a:cxn ang="0">
                    <a:pos x="163" y="429"/>
                  </a:cxn>
                  <a:cxn ang="0">
                    <a:pos x="210" y="427"/>
                  </a:cxn>
                  <a:cxn ang="0">
                    <a:pos x="319" y="464"/>
                  </a:cxn>
                  <a:cxn ang="0">
                    <a:pos x="407" y="433"/>
                  </a:cxn>
                  <a:cxn ang="0">
                    <a:pos x="416" y="420"/>
                  </a:cxn>
                  <a:cxn ang="0">
                    <a:pos x="394" y="391"/>
                  </a:cxn>
                  <a:cxn ang="0">
                    <a:pos x="350" y="412"/>
                  </a:cxn>
                  <a:cxn ang="0">
                    <a:pos x="290" y="412"/>
                  </a:cxn>
                  <a:cxn ang="0">
                    <a:pos x="268" y="379"/>
                  </a:cxn>
                  <a:cxn ang="0">
                    <a:pos x="366" y="277"/>
                  </a:cxn>
                  <a:cxn ang="0">
                    <a:pos x="380" y="206"/>
                  </a:cxn>
                  <a:cxn ang="0">
                    <a:pos x="349" y="102"/>
                  </a:cxn>
                  <a:cxn ang="0">
                    <a:pos x="300" y="48"/>
                  </a:cxn>
                  <a:cxn ang="0">
                    <a:pos x="199" y="16"/>
                  </a:cxn>
                  <a:cxn ang="0">
                    <a:pos x="130" y="30"/>
                  </a:cxn>
                  <a:cxn ang="0">
                    <a:pos x="47" y="102"/>
                  </a:cxn>
                  <a:cxn ang="0">
                    <a:pos x="20" y="167"/>
                  </a:cxn>
                  <a:cxn ang="0">
                    <a:pos x="31" y="277"/>
                  </a:cxn>
                  <a:cxn ang="0">
                    <a:pos x="70" y="337"/>
                  </a:cxn>
                </a:cxnLst>
                <a:rect l="0" t="0" r="r" b="b"/>
                <a:pathLst>
                  <a:path w="432" h="480">
                    <a:moveTo>
                      <a:pt x="200" y="332"/>
                    </a:moveTo>
                    <a:lnTo>
                      <a:pt x="197" y="332"/>
                    </a:lnTo>
                    <a:lnTo>
                      <a:pt x="246" y="322"/>
                    </a:lnTo>
                    <a:lnTo>
                      <a:pt x="243" y="323"/>
                    </a:lnTo>
                    <a:lnTo>
                      <a:pt x="285" y="293"/>
                    </a:lnTo>
                    <a:lnTo>
                      <a:pt x="283" y="295"/>
                    </a:lnTo>
                    <a:lnTo>
                      <a:pt x="310" y="252"/>
                    </a:lnTo>
                    <a:lnTo>
                      <a:pt x="309" y="255"/>
                    </a:lnTo>
                    <a:lnTo>
                      <a:pt x="317" y="204"/>
                    </a:lnTo>
                    <a:lnTo>
                      <a:pt x="317" y="207"/>
                    </a:lnTo>
                    <a:lnTo>
                      <a:pt x="308" y="156"/>
                    </a:lnTo>
                    <a:lnTo>
                      <a:pt x="309" y="159"/>
                    </a:lnTo>
                    <a:lnTo>
                      <a:pt x="281" y="116"/>
                    </a:lnTo>
                    <a:lnTo>
                      <a:pt x="283" y="118"/>
                    </a:lnTo>
                    <a:lnTo>
                      <a:pt x="243" y="88"/>
                    </a:lnTo>
                    <a:lnTo>
                      <a:pt x="246" y="89"/>
                    </a:lnTo>
                    <a:lnTo>
                      <a:pt x="197" y="79"/>
                    </a:lnTo>
                    <a:lnTo>
                      <a:pt x="200" y="79"/>
                    </a:lnTo>
                    <a:lnTo>
                      <a:pt x="151" y="89"/>
                    </a:lnTo>
                    <a:lnTo>
                      <a:pt x="154" y="88"/>
                    </a:lnTo>
                    <a:lnTo>
                      <a:pt x="115" y="118"/>
                    </a:lnTo>
                    <a:lnTo>
                      <a:pt x="117" y="116"/>
                    </a:lnTo>
                    <a:lnTo>
                      <a:pt x="89" y="157"/>
                    </a:lnTo>
                    <a:lnTo>
                      <a:pt x="90" y="154"/>
                    </a:lnTo>
                    <a:lnTo>
                      <a:pt x="81" y="205"/>
                    </a:lnTo>
                    <a:lnTo>
                      <a:pt x="81" y="202"/>
                    </a:lnTo>
                    <a:lnTo>
                      <a:pt x="90" y="255"/>
                    </a:lnTo>
                    <a:lnTo>
                      <a:pt x="89" y="252"/>
                    </a:lnTo>
                    <a:lnTo>
                      <a:pt x="116" y="295"/>
                    </a:lnTo>
                    <a:lnTo>
                      <a:pt x="114" y="293"/>
                    </a:lnTo>
                    <a:lnTo>
                      <a:pt x="154" y="323"/>
                    </a:lnTo>
                    <a:lnTo>
                      <a:pt x="151" y="322"/>
                    </a:lnTo>
                    <a:lnTo>
                      <a:pt x="200" y="332"/>
                    </a:lnTo>
                    <a:close/>
                    <a:moveTo>
                      <a:pt x="148" y="337"/>
                    </a:moveTo>
                    <a:cubicBezTo>
                      <a:pt x="147" y="337"/>
                      <a:pt x="146" y="337"/>
                      <a:pt x="145" y="336"/>
                    </a:cubicBezTo>
                    <a:lnTo>
                      <a:pt x="105" y="306"/>
                    </a:lnTo>
                    <a:cubicBezTo>
                      <a:pt x="104" y="305"/>
                      <a:pt x="103" y="305"/>
                      <a:pt x="103" y="304"/>
                    </a:cubicBezTo>
                    <a:lnTo>
                      <a:pt x="76" y="261"/>
                    </a:lnTo>
                    <a:cubicBezTo>
                      <a:pt x="75" y="260"/>
                      <a:pt x="75" y="259"/>
                      <a:pt x="75" y="258"/>
                    </a:cubicBezTo>
                    <a:lnTo>
                      <a:pt x="66" y="205"/>
                    </a:lnTo>
                    <a:cubicBezTo>
                      <a:pt x="65" y="204"/>
                      <a:pt x="65" y="203"/>
                      <a:pt x="66" y="202"/>
                    </a:cubicBezTo>
                    <a:lnTo>
                      <a:pt x="75" y="151"/>
                    </a:lnTo>
                    <a:cubicBezTo>
                      <a:pt x="75" y="150"/>
                      <a:pt x="75" y="149"/>
                      <a:pt x="76" y="148"/>
                    </a:cubicBezTo>
                    <a:lnTo>
                      <a:pt x="104" y="107"/>
                    </a:lnTo>
                    <a:cubicBezTo>
                      <a:pt x="104" y="106"/>
                      <a:pt x="105" y="106"/>
                      <a:pt x="106" y="105"/>
                    </a:cubicBezTo>
                    <a:lnTo>
                      <a:pt x="145" y="75"/>
                    </a:lnTo>
                    <a:cubicBezTo>
                      <a:pt x="146" y="74"/>
                      <a:pt x="147" y="74"/>
                      <a:pt x="148" y="74"/>
                    </a:cubicBezTo>
                    <a:lnTo>
                      <a:pt x="197" y="64"/>
                    </a:lnTo>
                    <a:cubicBezTo>
                      <a:pt x="198" y="63"/>
                      <a:pt x="199" y="63"/>
                      <a:pt x="200" y="64"/>
                    </a:cubicBezTo>
                    <a:lnTo>
                      <a:pt x="249" y="74"/>
                    </a:lnTo>
                    <a:cubicBezTo>
                      <a:pt x="250" y="74"/>
                      <a:pt x="251" y="74"/>
                      <a:pt x="252" y="75"/>
                    </a:cubicBezTo>
                    <a:lnTo>
                      <a:pt x="292" y="105"/>
                    </a:lnTo>
                    <a:cubicBezTo>
                      <a:pt x="293" y="106"/>
                      <a:pt x="294" y="106"/>
                      <a:pt x="294" y="107"/>
                    </a:cubicBezTo>
                    <a:lnTo>
                      <a:pt x="322" y="150"/>
                    </a:lnTo>
                    <a:cubicBezTo>
                      <a:pt x="323" y="151"/>
                      <a:pt x="323" y="152"/>
                      <a:pt x="323" y="153"/>
                    </a:cubicBezTo>
                    <a:lnTo>
                      <a:pt x="332" y="204"/>
                    </a:lnTo>
                    <a:cubicBezTo>
                      <a:pt x="333" y="205"/>
                      <a:pt x="333" y="206"/>
                      <a:pt x="332" y="207"/>
                    </a:cubicBezTo>
                    <a:lnTo>
                      <a:pt x="324" y="258"/>
                    </a:lnTo>
                    <a:cubicBezTo>
                      <a:pt x="324" y="259"/>
                      <a:pt x="324" y="260"/>
                      <a:pt x="323" y="261"/>
                    </a:cubicBezTo>
                    <a:lnTo>
                      <a:pt x="296" y="304"/>
                    </a:lnTo>
                    <a:cubicBezTo>
                      <a:pt x="296" y="305"/>
                      <a:pt x="295" y="305"/>
                      <a:pt x="294" y="306"/>
                    </a:cubicBezTo>
                    <a:lnTo>
                      <a:pt x="252" y="336"/>
                    </a:lnTo>
                    <a:cubicBezTo>
                      <a:pt x="251" y="337"/>
                      <a:pt x="250" y="337"/>
                      <a:pt x="249" y="337"/>
                    </a:cubicBezTo>
                    <a:lnTo>
                      <a:pt x="200" y="347"/>
                    </a:lnTo>
                    <a:cubicBezTo>
                      <a:pt x="199" y="348"/>
                      <a:pt x="198" y="348"/>
                      <a:pt x="197" y="347"/>
                    </a:cubicBezTo>
                    <a:lnTo>
                      <a:pt x="148" y="337"/>
                    </a:lnTo>
                    <a:close/>
                    <a:moveTo>
                      <a:pt x="59" y="350"/>
                    </a:moveTo>
                    <a:cubicBezTo>
                      <a:pt x="59" y="349"/>
                      <a:pt x="58" y="349"/>
                      <a:pt x="58" y="348"/>
                    </a:cubicBezTo>
                    <a:lnTo>
                      <a:pt x="34" y="317"/>
                    </a:lnTo>
                    <a:cubicBezTo>
                      <a:pt x="34" y="317"/>
                      <a:pt x="34" y="317"/>
                      <a:pt x="33" y="316"/>
                    </a:cubicBezTo>
                    <a:lnTo>
                      <a:pt x="16" y="283"/>
                    </a:lnTo>
                    <a:cubicBezTo>
                      <a:pt x="16" y="283"/>
                      <a:pt x="16" y="282"/>
                      <a:pt x="16" y="282"/>
                    </a:cubicBezTo>
                    <a:lnTo>
                      <a:pt x="5" y="246"/>
                    </a:lnTo>
                    <a:cubicBezTo>
                      <a:pt x="5" y="245"/>
                      <a:pt x="5" y="245"/>
                      <a:pt x="4" y="244"/>
                    </a:cubicBezTo>
                    <a:lnTo>
                      <a:pt x="1" y="206"/>
                    </a:lnTo>
                    <a:cubicBezTo>
                      <a:pt x="0" y="206"/>
                      <a:pt x="0" y="205"/>
                      <a:pt x="0" y="205"/>
                    </a:cubicBezTo>
                    <a:lnTo>
                      <a:pt x="4" y="166"/>
                    </a:lnTo>
                    <a:cubicBezTo>
                      <a:pt x="5" y="165"/>
                      <a:pt x="5" y="165"/>
                      <a:pt x="5" y="164"/>
                    </a:cubicBezTo>
                    <a:lnTo>
                      <a:pt x="16" y="128"/>
                    </a:lnTo>
                    <a:cubicBezTo>
                      <a:pt x="16" y="128"/>
                      <a:pt x="16" y="127"/>
                      <a:pt x="16" y="127"/>
                    </a:cubicBezTo>
                    <a:lnTo>
                      <a:pt x="33" y="94"/>
                    </a:lnTo>
                    <a:cubicBezTo>
                      <a:pt x="34" y="93"/>
                      <a:pt x="34" y="93"/>
                      <a:pt x="34" y="92"/>
                    </a:cubicBezTo>
                    <a:lnTo>
                      <a:pt x="59" y="61"/>
                    </a:lnTo>
                    <a:cubicBezTo>
                      <a:pt x="60" y="61"/>
                      <a:pt x="60" y="61"/>
                      <a:pt x="60" y="60"/>
                    </a:cubicBezTo>
                    <a:lnTo>
                      <a:pt x="89" y="35"/>
                    </a:lnTo>
                    <a:cubicBezTo>
                      <a:pt x="90" y="35"/>
                      <a:pt x="90" y="35"/>
                      <a:pt x="91" y="34"/>
                    </a:cubicBezTo>
                    <a:lnTo>
                      <a:pt x="123" y="16"/>
                    </a:lnTo>
                    <a:cubicBezTo>
                      <a:pt x="123" y="16"/>
                      <a:pt x="124" y="16"/>
                      <a:pt x="124" y="16"/>
                    </a:cubicBezTo>
                    <a:lnTo>
                      <a:pt x="159" y="5"/>
                    </a:lnTo>
                    <a:cubicBezTo>
                      <a:pt x="160" y="5"/>
                      <a:pt x="160" y="5"/>
                      <a:pt x="161" y="5"/>
                    </a:cubicBezTo>
                    <a:lnTo>
                      <a:pt x="199" y="1"/>
                    </a:lnTo>
                    <a:cubicBezTo>
                      <a:pt x="199" y="0"/>
                      <a:pt x="200" y="0"/>
                      <a:pt x="200" y="1"/>
                    </a:cubicBezTo>
                    <a:lnTo>
                      <a:pt x="239" y="5"/>
                    </a:lnTo>
                    <a:cubicBezTo>
                      <a:pt x="240" y="5"/>
                      <a:pt x="240" y="5"/>
                      <a:pt x="241" y="5"/>
                    </a:cubicBezTo>
                    <a:lnTo>
                      <a:pt x="276" y="16"/>
                    </a:lnTo>
                    <a:cubicBezTo>
                      <a:pt x="276" y="16"/>
                      <a:pt x="277" y="16"/>
                      <a:pt x="277" y="17"/>
                    </a:cubicBezTo>
                    <a:lnTo>
                      <a:pt x="308" y="35"/>
                    </a:lnTo>
                    <a:cubicBezTo>
                      <a:pt x="309" y="35"/>
                      <a:pt x="309" y="35"/>
                      <a:pt x="310" y="36"/>
                    </a:cubicBezTo>
                    <a:lnTo>
                      <a:pt x="338" y="62"/>
                    </a:lnTo>
                    <a:cubicBezTo>
                      <a:pt x="338" y="62"/>
                      <a:pt x="339" y="62"/>
                      <a:pt x="339" y="63"/>
                    </a:cubicBezTo>
                    <a:lnTo>
                      <a:pt x="363" y="94"/>
                    </a:lnTo>
                    <a:cubicBezTo>
                      <a:pt x="363" y="94"/>
                      <a:pt x="363" y="94"/>
                      <a:pt x="364" y="95"/>
                    </a:cubicBezTo>
                    <a:lnTo>
                      <a:pt x="381" y="128"/>
                    </a:lnTo>
                    <a:cubicBezTo>
                      <a:pt x="381" y="128"/>
                      <a:pt x="381" y="129"/>
                      <a:pt x="381" y="129"/>
                    </a:cubicBezTo>
                    <a:lnTo>
                      <a:pt x="391" y="165"/>
                    </a:lnTo>
                    <a:cubicBezTo>
                      <a:pt x="391" y="166"/>
                      <a:pt x="391" y="166"/>
                      <a:pt x="391" y="167"/>
                    </a:cubicBezTo>
                    <a:lnTo>
                      <a:pt x="395" y="205"/>
                    </a:lnTo>
                    <a:cubicBezTo>
                      <a:pt x="395" y="205"/>
                      <a:pt x="395" y="206"/>
                      <a:pt x="395" y="206"/>
                    </a:cubicBezTo>
                    <a:lnTo>
                      <a:pt x="391" y="245"/>
                    </a:lnTo>
                    <a:cubicBezTo>
                      <a:pt x="391" y="246"/>
                      <a:pt x="391" y="246"/>
                      <a:pt x="391" y="247"/>
                    </a:cubicBezTo>
                    <a:lnTo>
                      <a:pt x="381" y="283"/>
                    </a:lnTo>
                    <a:cubicBezTo>
                      <a:pt x="381" y="283"/>
                      <a:pt x="381" y="284"/>
                      <a:pt x="381" y="284"/>
                    </a:cubicBezTo>
                    <a:lnTo>
                      <a:pt x="364" y="317"/>
                    </a:lnTo>
                    <a:cubicBezTo>
                      <a:pt x="363" y="318"/>
                      <a:pt x="363" y="318"/>
                      <a:pt x="363" y="318"/>
                    </a:cubicBezTo>
                    <a:lnTo>
                      <a:pt x="339" y="348"/>
                    </a:lnTo>
                    <a:cubicBezTo>
                      <a:pt x="338" y="349"/>
                      <a:pt x="338" y="350"/>
                      <a:pt x="337" y="350"/>
                    </a:cubicBezTo>
                    <a:lnTo>
                      <a:pt x="277" y="392"/>
                    </a:lnTo>
                    <a:cubicBezTo>
                      <a:pt x="277" y="392"/>
                      <a:pt x="276" y="393"/>
                      <a:pt x="275" y="393"/>
                    </a:cubicBezTo>
                    <a:lnTo>
                      <a:pt x="262" y="398"/>
                    </a:lnTo>
                    <a:lnTo>
                      <a:pt x="263" y="383"/>
                    </a:lnTo>
                    <a:lnTo>
                      <a:pt x="297" y="397"/>
                    </a:lnTo>
                    <a:lnTo>
                      <a:pt x="295" y="397"/>
                    </a:lnTo>
                    <a:lnTo>
                      <a:pt x="323" y="402"/>
                    </a:lnTo>
                    <a:lnTo>
                      <a:pt x="320" y="402"/>
                    </a:lnTo>
                    <a:lnTo>
                      <a:pt x="345" y="397"/>
                    </a:lnTo>
                    <a:lnTo>
                      <a:pt x="343" y="397"/>
                    </a:lnTo>
                    <a:lnTo>
                      <a:pt x="370" y="383"/>
                    </a:lnTo>
                    <a:lnTo>
                      <a:pt x="379" y="378"/>
                    </a:lnTo>
                    <a:cubicBezTo>
                      <a:pt x="380" y="377"/>
                      <a:pt x="382" y="377"/>
                      <a:pt x="383" y="376"/>
                    </a:cubicBezTo>
                    <a:lnTo>
                      <a:pt x="395" y="375"/>
                    </a:lnTo>
                    <a:cubicBezTo>
                      <a:pt x="396" y="375"/>
                      <a:pt x="396" y="375"/>
                      <a:pt x="397" y="376"/>
                    </a:cubicBezTo>
                    <a:lnTo>
                      <a:pt x="410" y="379"/>
                    </a:lnTo>
                    <a:cubicBezTo>
                      <a:pt x="412" y="379"/>
                      <a:pt x="413" y="380"/>
                      <a:pt x="414" y="381"/>
                    </a:cubicBezTo>
                    <a:lnTo>
                      <a:pt x="422" y="389"/>
                    </a:lnTo>
                    <a:cubicBezTo>
                      <a:pt x="423" y="390"/>
                      <a:pt x="424" y="391"/>
                      <a:pt x="424" y="392"/>
                    </a:cubicBezTo>
                    <a:lnTo>
                      <a:pt x="431" y="415"/>
                    </a:lnTo>
                    <a:cubicBezTo>
                      <a:pt x="432" y="417"/>
                      <a:pt x="432" y="418"/>
                      <a:pt x="431" y="420"/>
                    </a:cubicBezTo>
                    <a:lnTo>
                      <a:pt x="427" y="432"/>
                    </a:lnTo>
                    <a:cubicBezTo>
                      <a:pt x="427" y="433"/>
                      <a:pt x="426" y="434"/>
                      <a:pt x="425" y="435"/>
                    </a:cubicBezTo>
                    <a:lnTo>
                      <a:pt x="416" y="445"/>
                    </a:lnTo>
                    <a:cubicBezTo>
                      <a:pt x="416" y="445"/>
                      <a:pt x="415" y="446"/>
                      <a:pt x="414" y="446"/>
                    </a:cubicBezTo>
                    <a:lnTo>
                      <a:pt x="370" y="471"/>
                    </a:lnTo>
                    <a:cubicBezTo>
                      <a:pt x="370" y="472"/>
                      <a:pt x="369" y="472"/>
                      <a:pt x="368" y="472"/>
                    </a:cubicBezTo>
                    <a:lnTo>
                      <a:pt x="323" y="480"/>
                    </a:lnTo>
                    <a:cubicBezTo>
                      <a:pt x="322" y="480"/>
                      <a:pt x="322" y="480"/>
                      <a:pt x="321" y="480"/>
                    </a:cubicBezTo>
                    <a:lnTo>
                      <a:pt x="319" y="480"/>
                    </a:lnTo>
                    <a:cubicBezTo>
                      <a:pt x="319" y="480"/>
                      <a:pt x="319" y="480"/>
                      <a:pt x="318" y="480"/>
                    </a:cubicBezTo>
                    <a:lnTo>
                      <a:pt x="272" y="472"/>
                    </a:lnTo>
                    <a:cubicBezTo>
                      <a:pt x="271" y="472"/>
                      <a:pt x="271" y="472"/>
                      <a:pt x="270" y="472"/>
                    </a:cubicBezTo>
                    <a:lnTo>
                      <a:pt x="218" y="449"/>
                    </a:lnTo>
                    <a:lnTo>
                      <a:pt x="203" y="442"/>
                    </a:lnTo>
                    <a:lnTo>
                      <a:pt x="206" y="442"/>
                    </a:lnTo>
                    <a:lnTo>
                      <a:pt x="191" y="441"/>
                    </a:lnTo>
                    <a:lnTo>
                      <a:pt x="192" y="441"/>
                    </a:lnTo>
                    <a:lnTo>
                      <a:pt x="166" y="444"/>
                    </a:lnTo>
                    <a:lnTo>
                      <a:pt x="168" y="444"/>
                    </a:lnTo>
                    <a:lnTo>
                      <a:pt x="152" y="449"/>
                    </a:lnTo>
                    <a:lnTo>
                      <a:pt x="135" y="453"/>
                    </a:lnTo>
                    <a:cubicBezTo>
                      <a:pt x="134" y="454"/>
                      <a:pt x="132" y="454"/>
                      <a:pt x="130" y="453"/>
                    </a:cubicBezTo>
                    <a:lnTo>
                      <a:pt x="116" y="447"/>
                    </a:lnTo>
                    <a:lnTo>
                      <a:pt x="111" y="445"/>
                    </a:lnTo>
                    <a:cubicBezTo>
                      <a:pt x="110" y="444"/>
                      <a:pt x="108" y="443"/>
                      <a:pt x="107" y="441"/>
                    </a:cubicBezTo>
                    <a:lnTo>
                      <a:pt x="97" y="423"/>
                    </a:lnTo>
                    <a:cubicBezTo>
                      <a:pt x="97" y="422"/>
                      <a:pt x="96" y="421"/>
                      <a:pt x="96" y="419"/>
                    </a:cubicBezTo>
                    <a:lnTo>
                      <a:pt x="96" y="404"/>
                    </a:lnTo>
                    <a:cubicBezTo>
                      <a:pt x="96" y="402"/>
                      <a:pt x="97" y="400"/>
                      <a:pt x="99" y="399"/>
                    </a:cubicBezTo>
                    <a:lnTo>
                      <a:pt x="117" y="380"/>
                    </a:lnTo>
                    <a:lnTo>
                      <a:pt x="115" y="382"/>
                    </a:lnTo>
                    <a:lnTo>
                      <a:pt x="116" y="380"/>
                    </a:lnTo>
                    <a:lnTo>
                      <a:pt x="120" y="390"/>
                    </a:lnTo>
                    <a:lnTo>
                      <a:pt x="89" y="373"/>
                    </a:lnTo>
                    <a:cubicBezTo>
                      <a:pt x="88" y="373"/>
                      <a:pt x="88" y="373"/>
                      <a:pt x="87" y="373"/>
                    </a:cubicBezTo>
                    <a:lnTo>
                      <a:pt x="59" y="350"/>
                    </a:lnTo>
                    <a:close/>
                    <a:moveTo>
                      <a:pt x="98" y="360"/>
                    </a:moveTo>
                    <a:lnTo>
                      <a:pt x="96" y="359"/>
                    </a:lnTo>
                    <a:lnTo>
                      <a:pt x="127" y="376"/>
                    </a:lnTo>
                    <a:cubicBezTo>
                      <a:pt x="131" y="379"/>
                      <a:pt x="133" y="383"/>
                      <a:pt x="131" y="387"/>
                    </a:cubicBezTo>
                    <a:lnTo>
                      <a:pt x="130" y="389"/>
                    </a:lnTo>
                    <a:cubicBezTo>
                      <a:pt x="129" y="390"/>
                      <a:pt x="129" y="390"/>
                      <a:pt x="128" y="391"/>
                    </a:cubicBezTo>
                    <a:lnTo>
                      <a:pt x="110" y="410"/>
                    </a:lnTo>
                    <a:lnTo>
                      <a:pt x="112" y="404"/>
                    </a:lnTo>
                    <a:lnTo>
                      <a:pt x="112" y="419"/>
                    </a:lnTo>
                    <a:lnTo>
                      <a:pt x="111" y="416"/>
                    </a:lnTo>
                    <a:lnTo>
                      <a:pt x="121" y="434"/>
                    </a:lnTo>
                    <a:lnTo>
                      <a:pt x="117" y="430"/>
                    </a:lnTo>
                    <a:lnTo>
                      <a:pt x="123" y="432"/>
                    </a:lnTo>
                    <a:lnTo>
                      <a:pt x="137" y="438"/>
                    </a:lnTo>
                    <a:lnTo>
                      <a:pt x="132" y="438"/>
                    </a:lnTo>
                    <a:lnTo>
                      <a:pt x="147" y="434"/>
                    </a:lnTo>
                    <a:lnTo>
                      <a:pt x="163" y="429"/>
                    </a:lnTo>
                    <a:cubicBezTo>
                      <a:pt x="164" y="429"/>
                      <a:pt x="164" y="429"/>
                      <a:pt x="165" y="429"/>
                    </a:cubicBezTo>
                    <a:lnTo>
                      <a:pt x="191" y="426"/>
                    </a:lnTo>
                    <a:cubicBezTo>
                      <a:pt x="191" y="425"/>
                      <a:pt x="192" y="425"/>
                      <a:pt x="192" y="425"/>
                    </a:cubicBezTo>
                    <a:lnTo>
                      <a:pt x="207" y="426"/>
                    </a:lnTo>
                    <a:cubicBezTo>
                      <a:pt x="208" y="427"/>
                      <a:pt x="209" y="427"/>
                      <a:pt x="210" y="427"/>
                    </a:cubicBezTo>
                    <a:lnTo>
                      <a:pt x="225" y="434"/>
                    </a:lnTo>
                    <a:lnTo>
                      <a:pt x="277" y="457"/>
                    </a:lnTo>
                    <a:lnTo>
                      <a:pt x="275" y="457"/>
                    </a:lnTo>
                    <a:lnTo>
                      <a:pt x="321" y="465"/>
                    </a:lnTo>
                    <a:lnTo>
                      <a:pt x="319" y="464"/>
                    </a:lnTo>
                    <a:lnTo>
                      <a:pt x="321" y="464"/>
                    </a:lnTo>
                    <a:lnTo>
                      <a:pt x="320" y="465"/>
                    </a:lnTo>
                    <a:lnTo>
                      <a:pt x="365" y="457"/>
                    </a:lnTo>
                    <a:lnTo>
                      <a:pt x="363" y="458"/>
                    </a:lnTo>
                    <a:lnTo>
                      <a:pt x="407" y="433"/>
                    </a:lnTo>
                    <a:lnTo>
                      <a:pt x="405" y="434"/>
                    </a:lnTo>
                    <a:lnTo>
                      <a:pt x="414" y="424"/>
                    </a:lnTo>
                    <a:lnTo>
                      <a:pt x="412" y="427"/>
                    </a:lnTo>
                    <a:lnTo>
                      <a:pt x="416" y="415"/>
                    </a:lnTo>
                    <a:lnTo>
                      <a:pt x="416" y="420"/>
                    </a:lnTo>
                    <a:lnTo>
                      <a:pt x="409" y="397"/>
                    </a:lnTo>
                    <a:lnTo>
                      <a:pt x="411" y="400"/>
                    </a:lnTo>
                    <a:lnTo>
                      <a:pt x="403" y="392"/>
                    </a:lnTo>
                    <a:lnTo>
                      <a:pt x="407" y="394"/>
                    </a:lnTo>
                    <a:lnTo>
                      <a:pt x="394" y="391"/>
                    </a:lnTo>
                    <a:lnTo>
                      <a:pt x="396" y="391"/>
                    </a:lnTo>
                    <a:lnTo>
                      <a:pt x="384" y="392"/>
                    </a:lnTo>
                    <a:lnTo>
                      <a:pt x="388" y="391"/>
                    </a:lnTo>
                    <a:lnTo>
                      <a:pt x="377" y="398"/>
                    </a:lnTo>
                    <a:lnTo>
                      <a:pt x="350" y="412"/>
                    </a:lnTo>
                    <a:cubicBezTo>
                      <a:pt x="349" y="412"/>
                      <a:pt x="349" y="412"/>
                      <a:pt x="348" y="412"/>
                    </a:cubicBezTo>
                    <a:lnTo>
                      <a:pt x="323" y="417"/>
                    </a:lnTo>
                    <a:cubicBezTo>
                      <a:pt x="322" y="418"/>
                      <a:pt x="321" y="418"/>
                      <a:pt x="320" y="417"/>
                    </a:cubicBezTo>
                    <a:lnTo>
                      <a:pt x="292" y="412"/>
                    </a:lnTo>
                    <a:cubicBezTo>
                      <a:pt x="291" y="412"/>
                      <a:pt x="291" y="412"/>
                      <a:pt x="290" y="412"/>
                    </a:cubicBezTo>
                    <a:lnTo>
                      <a:pt x="256" y="398"/>
                    </a:lnTo>
                    <a:cubicBezTo>
                      <a:pt x="253" y="397"/>
                      <a:pt x="251" y="394"/>
                      <a:pt x="251" y="390"/>
                    </a:cubicBezTo>
                    <a:cubicBezTo>
                      <a:pt x="251" y="387"/>
                      <a:pt x="254" y="384"/>
                      <a:pt x="257" y="383"/>
                    </a:cubicBezTo>
                    <a:lnTo>
                      <a:pt x="270" y="378"/>
                    </a:lnTo>
                    <a:lnTo>
                      <a:pt x="268" y="379"/>
                    </a:lnTo>
                    <a:lnTo>
                      <a:pt x="328" y="337"/>
                    </a:lnTo>
                    <a:lnTo>
                      <a:pt x="326" y="338"/>
                    </a:lnTo>
                    <a:lnTo>
                      <a:pt x="350" y="308"/>
                    </a:lnTo>
                    <a:lnTo>
                      <a:pt x="349" y="310"/>
                    </a:lnTo>
                    <a:lnTo>
                      <a:pt x="366" y="277"/>
                    </a:lnTo>
                    <a:lnTo>
                      <a:pt x="366" y="278"/>
                    </a:lnTo>
                    <a:lnTo>
                      <a:pt x="376" y="242"/>
                    </a:lnTo>
                    <a:lnTo>
                      <a:pt x="375" y="244"/>
                    </a:lnTo>
                    <a:lnTo>
                      <a:pt x="379" y="205"/>
                    </a:lnTo>
                    <a:lnTo>
                      <a:pt x="380" y="206"/>
                    </a:lnTo>
                    <a:lnTo>
                      <a:pt x="376" y="168"/>
                    </a:lnTo>
                    <a:lnTo>
                      <a:pt x="376" y="170"/>
                    </a:lnTo>
                    <a:lnTo>
                      <a:pt x="366" y="134"/>
                    </a:lnTo>
                    <a:lnTo>
                      <a:pt x="366" y="135"/>
                    </a:lnTo>
                    <a:lnTo>
                      <a:pt x="349" y="102"/>
                    </a:lnTo>
                    <a:lnTo>
                      <a:pt x="350" y="103"/>
                    </a:lnTo>
                    <a:lnTo>
                      <a:pt x="326" y="72"/>
                    </a:lnTo>
                    <a:lnTo>
                      <a:pt x="327" y="73"/>
                    </a:lnTo>
                    <a:lnTo>
                      <a:pt x="299" y="47"/>
                    </a:lnTo>
                    <a:lnTo>
                      <a:pt x="300" y="48"/>
                    </a:lnTo>
                    <a:lnTo>
                      <a:pt x="269" y="30"/>
                    </a:lnTo>
                    <a:lnTo>
                      <a:pt x="271" y="31"/>
                    </a:lnTo>
                    <a:lnTo>
                      <a:pt x="236" y="20"/>
                    </a:lnTo>
                    <a:lnTo>
                      <a:pt x="238" y="20"/>
                    </a:lnTo>
                    <a:lnTo>
                      <a:pt x="199" y="16"/>
                    </a:lnTo>
                    <a:lnTo>
                      <a:pt x="200" y="16"/>
                    </a:lnTo>
                    <a:lnTo>
                      <a:pt x="162" y="20"/>
                    </a:lnTo>
                    <a:lnTo>
                      <a:pt x="164" y="20"/>
                    </a:lnTo>
                    <a:lnTo>
                      <a:pt x="129" y="31"/>
                    </a:lnTo>
                    <a:lnTo>
                      <a:pt x="130" y="30"/>
                    </a:lnTo>
                    <a:lnTo>
                      <a:pt x="98" y="48"/>
                    </a:lnTo>
                    <a:lnTo>
                      <a:pt x="100" y="48"/>
                    </a:lnTo>
                    <a:lnTo>
                      <a:pt x="71" y="73"/>
                    </a:lnTo>
                    <a:lnTo>
                      <a:pt x="72" y="71"/>
                    </a:lnTo>
                    <a:lnTo>
                      <a:pt x="47" y="102"/>
                    </a:lnTo>
                    <a:lnTo>
                      <a:pt x="48" y="101"/>
                    </a:lnTo>
                    <a:lnTo>
                      <a:pt x="31" y="134"/>
                    </a:lnTo>
                    <a:lnTo>
                      <a:pt x="31" y="133"/>
                    </a:lnTo>
                    <a:lnTo>
                      <a:pt x="20" y="169"/>
                    </a:lnTo>
                    <a:lnTo>
                      <a:pt x="20" y="167"/>
                    </a:lnTo>
                    <a:lnTo>
                      <a:pt x="16" y="206"/>
                    </a:lnTo>
                    <a:lnTo>
                      <a:pt x="16" y="205"/>
                    </a:lnTo>
                    <a:lnTo>
                      <a:pt x="20" y="243"/>
                    </a:lnTo>
                    <a:lnTo>
                      <a:pt x="20" y="241"/>
                    </a:lnTo>
                    <a:lnTo>
                      <a:pt x="31" y="277"/>
                    </a:lnTo>
                    <a:lnTo>
                      <a:pt x="31" y="276"/>
                    </a:lnTo>
                    <a:lnTo>
                      <a:pt x="48" y="309"/>
                    </a:lnTo>
                    <a:lnTo>
                      <a:pt x="47" y="308"/>
                    </a:lnTo>
                    <a:lnTo>
                      <a:pt x="71" y="339"/>
                    </a:lnTo>
                    <a:lnTo>
                      <a:pt x="70" y="337"/>
                    </a:lnTo>
                    <a:lnTo>
                      <a:pt x="98" y="36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auto">
              <a:xfrm>
                <a:off x="1583" y="3246"/>
                <a:ext cx="49" cy="61"/>
              </a:xfrm>
              <a:custGeom>
                <a:avLst/>
                <a:gdLst/>
                <a:ahLst/>
                <a:cxnLst>
                  <a:cxn ang="0">
                    <a:pos x="304" y="225"/>
                  </a:cxn>
                  <a:cxn ang="0">
                    <a:pos x="304" y="225"/>
                  </a:cxn>
                  <a:cxn ang="0">
                    <a:pos x="260" y="337"/>
                  </a:cxn>
                  <a:cxn ang="0">
                    <a:pos x="152" y="384"/>
                  </a:cxn>
                  <a:cxn ang="0">
                    <a:pos x="45" y="337"/>
                  </a:cxn>
                  <a:cxn ang="0">
                    <a:pos x="0" y="225"/>
                  </a:cxn>
                  <a:cxn ang="0">
                    <a:pos x="0" y="32"/>
                  </a:cxn>
                  <a:cxn ang="0">
                    <a:pos x="8" y="10"/>
                  </a:cxn>
                  <a:cxn ang="0">
                    <a:pos x="29" y="0"/>
                  </a:cxn>
                  <a:cxn ang="0">
                    <a:pos x="50" y="10"/>
                  </a:cxn>
                  <a:cxn ang="0">
                    <a:pos x="59" y="32"/>
                  </a:cxn>
                  <a:cxn ang="0">
                    <a:pos x="59" y="225"/>
                  </a:cxn>
                  <a:cxn ang="0">
                    <a:pos x="86" y="294"/>
                  </a:cxn>
                  <a:cxn ang="0">
                    <a:pos x="152" y="324"/>
                  </a:cxn>
                  <a:cxn ang="0">
                    <a:pos x="219" y="294"/>
                  </a:cxn>
                  <a:cxn ang="0">
                    <a:pos x="246" y="225"/>
                  </a:cxn>
                  <a:cxn ang="0">
                    <a:pos x="246" y="32"/>
                  </a:cxn>
                  <a:cxn ang="0">
                    <a:pos x="255" y="10"/>
                  </a:cxn>
                  <a:cxn ang="0">
                    <a:pos x="276" y="0"/>
                  </a:cxn>
                  <a:cxn ang="0">
                    <a:pos x="297" y="10"/>
                  </a:cxn>
                  <a:cxn ang="0">
                    <a:pos x="304" y="32"/>
                  </a:cxn>
                  <a:cxn ang="0">
                    <a:pos x="304" y="225"/>
                  </a:cxn>
                </a:cxnLst>
                <a:rect l="0" t="0" r="r" b="b"/>
                <a:pathLst>
                  <a:path w="304" h="384">
                    <a:moveTo>
                      <a:pt x="304" y="225"/>
                    </a:moveTo>
                    <a:lnTo>
                      <a:pt x="304" y="225"/>
                    </a:lnTo>
                    <a:cubicBezTo>
                      <a:pt x="304" y="270"/>
                      <a:pt x="290" y="306"/>
                      <a:pt x="260" y="337"/>
                    </a:cubicBezTo>
                    <a:cubicBezTo>
                      <a:pt x="232" y="368"/>
                      <a:pt x="195" y="384"/>
                      <a:pt x="152" y="384"/>
                    </a:cubicBezTo>
                    <a:cubicBezTo>
                      <a:pt x="110" y="384"/>
                      <a:pt x="75" y="368"/>
                      <a:pt x="45" y="337"/>
                    </a:cubicBezTo>
                    <a:cubicBezTo>
                      <a:pt x="15" y="307"/>
                      <a:pt x="0" y="270"/>
                      <a:pt x="0" y="225"/>
                    </a:cubicBezTo>
                    <a:lnTo>
                      <a:pt x="0" y="32"/>
                    </a:lnTo>
                    <a:cubicBezTo>
                      <a:pt x="0" y="23"/>
                      <a:pt x="4" y="15"/>
                      <a:pt x="8" y="10"/>
                    </a:cubicBezTo>
                    <a:cubicBezTo>
                      <a:pt x="15" y="4"/>
                      <a:pt x="21" y="0"/>
                      <a:pt x="29" y="0"/>
                    </a:cubicBezTo>
                    <a:cubicBezTo>
                      <a:pt x="37" y="0"/>
                      <a:pt x="45" y="4"/>
                      <a:pt x="50" y="10"/>
                    </a:cubicBezTo>
                    <a:cubicBezTo>
                      <a:pt x="56" y="15"/>
                      <a:pt x="59" y="23"/>
                      <a:pt x="59" y="32"/>
                    </a:cubicBezTo>
                    <a:lnTo>
                      <a:pt x="59" y="225"/>
                    </a:lnTo>
                    <a:cubicBezTo>
                      <a:pt x="59" y="253"/>
                      <a:pt x="69" y="275"/>
                      <a:pt x="86" y="294"/>
                    </a:cubicBezTo>
                    <a:cubicBezTo>
                      <a:pt x="105" y="314"/>
                      <a:pt x="127" y="324"/>
                      <a:pt x="152" y="324"/>
                    </a:cubicBezTo>
                    <a:cubicBezTo>
                      <a:pt x="179" y="324"/>
                      <a:pt x="202" y="314"/>
                      <a:pt x="219" y="294"/>
                    </a:cubicBezTo>
                    <a:cubicBezTo>
                      <a:pt x="238" y="276"/>
                      <a:pt x="246" y="253"/>
                      <a:pt x="246" y="225"/>
                    </a:cubicBezTo>
                    <a:lnTo>
                      <a:pt x="246" y="32"/>
                    </a:lnTo>
                    <a:cubicBezTo>
                      <a:pt x="246" y="23"/>
                      <a:pt x="249" y="15"/>
                      <a:pt x="255" y="10"/>
                    </a:cubicBezTo>
                    <a:cubicBezTo>
                      <a:pt x="262" y="4"/>
                      <a:pt x="268" y="0"/>
                      <a:pt x="276" y="0"/>
                    </a:cubicBezTo>
                    <a:cubicBezTo>
                      <a:pt x="284" y="0"/>
                      <a:pt x="292" y="4"/>
                      <a:pt x="297" y="10"/>
                    </a:cubicBezTo>
                    <a:cubicBezTo>
                      <a:pt x="303" y="15"/>
                      <a:pt x="304" y="23"/>
                      <a:pt x="304" y="32"/>
                    </a:cubicBezTo>
                    <a:lnTo>
                      <a:pt x="304" y="225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0" name="Freeform 56"/>
              <p:cNvSpPr>
                <a:spLocks noEditPoints="1"/>
              </p:cNvSpPr>
              <p:nvPr/>
            </p:nvSpPr>
            <p:spPr bwMode="auto">
              <a:xfrm>
                <a:off x="1582" y="3245"/>
                <a:ext cx="51" cy="63"/>
              </a:xfrm>
              <a:custGeom>
                <a:avLst/>
                <a:gdLst/>
                <a:ahLst/>
                <a:cxnLst>
                  <a:cxn ang="0">
                    <a:pos x="320" y="235"/>
                  </a:cxn>
                  <a:cxn ang="0">
                    <a:pos x="308" y="299"/>
                  </a:cxn>
                  <a:cxn ang="0">
                    <a:pos x="273" y="352"/>
                  </a:cxn>
                  <a:cxn ang="0">
                    <a:pos x="222" y="388"/>
                  </a:cxn>
                  <a:cxn ang="0">
                    <a:pos x="159" y="400"/>
                  </a:cxn>
                  <a:cxn ang="0">
                    <a:pos x="98" y="387"/>
                  </a:cxn>
                  <a:cxn ang="0">
                    <a:pos x="47" y="350"/>
                  </a:cxn>
                  <a:cxn ang="0">
                    <a:pos x="12" y="297"/>
                  </a:cxn>
                  <a:cxn ang="0">
                    <a:pos x="0" y="233"/>
                  </a:cxn>
                  <a:cxn ang="0">
                    <a:pos x="1" y="38"/>
                  </a:cxn>
                  <a:cxn ang="0">
                    <a:pos x="13" y="11"/>
                  </a:cxn>
                  <a:cxn ang="0">
                    <a:pos x="41" y="1"/>
                  </a:cxn>
                  <a:cxn ang="0">
                    <a:pos x="66" y="15"/>
                  </a:cxn>
                  <a:cxn ang="0">
                    <a:pos x="75" y="40"/>
                  </a:cxn>
                  <a:cxn ang="0">
                    <a:pos x="75" y="232"/>
                  </a:cxn>
                  <a:cxn ang="0">
                    <a:pos x="81" y="267"/>
                  </a:cxn>
                  <a:cxn ang="0">
                    <a:pos x="99" y="296"/>
                  </a:cxn>
                  <a:cxn ang="0">
                    <a:pos x="127" y="318"/>
                  </a:cxn>
                  <a:cxn ang="0">
                    <a:pos x="159" y="325"/>
                  </a:cxn>
                  <a:cxn ang="0">
                    <a:pos x="193" y="319"/>
                  </a:cxn>
                  <a:cxn ang="0">
                    <a:pos x="221" y="298"/>
                  </a:cxn>
                  <a:cxn ang="0">
                    <a:pos x="241" y="270"/>
                  </a:cxn>
                  <a:cxn ang="0">
                    <a:pos x="246" y="233"/>
                  </a:cxn>
                  <a:cxn ang="0">
                    <a:pos x="247" y="37"/>
                  </a:cxn>
                  <a:cxn ang="0">
                    <a:pos x="260" y="11"/>
                  </a:cxn>
                  <a:cxn ang="0">
                    <a:pos x="288" y="1"/>
                  </a:cxn>
                  <a:cxn ang="0">
                    <a:pos x="312" y="14"/>
                  </a:cxn>
                  <a:cxn ang="0">
                    <a:pos x="319" y="28"/>
                  </a:cxn>
                  <a:cxn ang="0">
                    <a:pos x="320" y="233"/>
                  </a:cxn>
                  <a:cxn ang="0">
                    <a:pos x="303" y="29"/>
                  </a:cxn>
                  <a:cxn ang="0">
                    <a:pos x="299" y="23"/>
                  </a:cxn>
                  <a:cxn ang="0">
                    <a:pos x="281" y="16"/>
                  </a:cxn>
                  <a:cxn ang="0">
                    <a:pos x="267" y="26"/>
                  </a:cxn>
                  <a:cxn ang="0">
                    <a:pos x="262" y="43"/>
                  </a:cxn>
                  <a:cxn ang="0">
                    <a:pos x="262" y="233"/>
                  </a:cxn>
                  <a:cxn ang="0">
                    <a:pos x="256" y="273"/>
                  </a:cxn>
                  <a:cxn ang="0">
                    <a:pos x="234" y="307"/>
                  </a:cxn>
                  <a:cxn ang="0">
                    <a:pos x="202" y="332"/>
                  </a:cxn>
                  <a:cxn ang="0">
                    <a:pos x="162" y="340"/>
                  </a:cxn>
                  <a:cxn ang="0">
                    <a:pos x="124" y="333"/>
                  </a:cxn>
                  <a:cxn ang="0">
                    <a:pos x="90" y="309"/>
                  </a:cxn>
                  <a:cxn ang="0">
                    <a:pos x="68" y="276"/>
                  </a:cxn>
                  <a:cxn ang="0">
                    <a:pos x="60" y="235"/>
                  </a:cxn>
                  <a:cxn ang="0">
                    <a:pos x="59" y="40"/>
                  </a:cxn>
                  <a:cxn ang="0">
                    <a:pos x="51" y="21"/>
                  </a:cxn>
                  <a:cxn ang="0">
                    <a:pos x="34" y="16"/>
                  </a:cxn>
                  <a:cxn ang="0">
                    <a:pos x="20" y="26"/>
                  </a:cxn>
                  <a:cxn ang="0">
                    <a:pos x="16" y="43"/>
                  </a:cxn>
                  <a:cxn ang="0">
                    <a:pos x="16" y="233"/>
                  </a:cxn>
                  <a:cxn ang="0">
                    <a:pos x="27" y="294"/>
                  </a:cxn>
                  <a:cxn ang="0">
                    <a:pos x="60" y="341"/>
                  </a:cxn>
                  <a:cxn ang="0">
                    <a:pos x="107" y="374"/>
                  </a:cxn>
                  <a:cxn ang="0">
                    <a:pos x="162" y="385"/>
                  </a:cxn>
                  <a:cxn ang="0">
                    <a:pos x="219" y="373"/>
                  </a:cxn>
                  <a:cxn ang="0">
                    <a:pos x="264" y="339"/>
                  </a:cxn>
                  <a:cxn ang="0">
                    <a:pos x="295" y="290"/>
                  </a:cxn>
                  <a:cxn ang="0">
                    <a:pos x="305" y="232"/>
                  </a:cxn>
                  <a:cxn ang="0">
                    <a:pos x="304" y="41"/>
                  </a:cxn>
                </a:cxnLst>
                <a:rect l="0" t="0" r="r" b="b"/>
                <a:pathLst>
                  <a:path w="320" h="401">
                    <a:moveTo>
                      <a:pt x="320" y="233"/>
                    </a:moveTo>
                    <a:cubicBezTo>
                      <a:pt x="320" y="234"/>
                      <a:pt x="320" y="234"/>
                      <a:pt x="320" y="235"/>
                    </a:cubicBezTo>
                    <a:lnTo>
                      <a:pt x="309" y="296"/>
                    </a:lnTo>
                    <a:cubicBezTo>
                      <a:pt x="309" y="297"/>
                      <a:pt x="309" y="298"/>
                      <a:pt x="308" y="299"/>
                    </a:cubicBezTo>
                    <a:lnTo>
                      <a:pt x="275" y="350"/>
                    </a:lnTo>
                    <a:cubicBezTo>
                      <a:pt x="275" y="351"/>
                      <a:pt x="274" y="351"/>
                      <a:pt x="273" y="352"/>
                    </a:cubicBezTo>
                    <a:lnTo>
                      <a:pt x="225" y="387"/>
                    </a:lnTo>
                    <a:cubicBezTo>
                      <a:pt x="224" y="388"/>
                      <a:pt x="223" y="388"/>
                      <a:pt x="222" y="388"/>
                    </a:cubicBezTo>
                    <a:lnTo>
                      <a:pt x="162" y="400"/>
                    </a:lnTo>
                    <a:cubicBezTo>
                      <a:pt x="161" y="401"/>
                      <a:pt x="160" y="401"/>
                      <a:pt x="159" y="400"/>
                    </a:cubicBezTo>
                    <a:lnTo>
                      <a:pt x="101" y="388"/>
                    </a:lnTo>
                    <a:cubicBezTo>
                      <a:pt x="100" y="388"/>
                      <a:pt x="99" y="388"/>
                      <a:pt x="98" y="387"/>
                    </a:cubicBezTo>
                    <a:lnTo>
                      <a:pt x="49" y="352"/>
                    </a:lnTo>
                    <a:cubicBezTo>
                      <a:pt x="48" y="351"/>
                      <a:pt x="47" y="351"/>
                      <a:pt x="47" y="350"/>
                    </a:cubicBezTo>
                    <a:lnTo>
                      <a:pt x="13" y="300"/>
                    </a:lnTo>
                    <a:cubicBezTo>
                      <a:pt x="12" y="299"/>
                      <a:pt x="12" y="298"/>
                      <a:pt x="12" y="297"/>
                    </a:cubicBezTo>
                    <a:lnTo>
                      <a:pt x="1" y="235"/>
                    </a:lnTo>
                    <a:cubicBezTo>
                      <a:pt x="0" y="234"/>
                      <a:pt x="0" y="234"/>
                      <a:pt x="0" y="233"/>
                    </a:cubicBezTo>
                    <a:lnTo>
                      <a:pt x="0" y="40"/>
                    </a:lnTo>
                    <a:cubicBezTo>
                      <a:pt x="0" y="40"/>
                      <a:pt x="1" y="39"/>
                      <a:pt x="1" y="38"/>
                    </a:cubicBezTo>
                    <a:lnTo>
                      <a:pt x="9" y="16"/>
                    </a:lnTo>
                    <a:cubicBezTo>
                      <a:pt x="10" y="14"/>
                      <a:pt x="11" y="12"/>
                      <a:pt x="13" y="11"/>
                    </a:cubicBezTo>
                    <a:lnTo>
                      <a:pt x="34" y="1"/>
                    </a:lnTo>
                    <a:cubicBezTo>
                      <a:pt x="36" y="0"/>
                      <a:pt x="39" y="0"/>
                      <a:pt x="41" y="1"/>
                    </a:cubicBezTo>
                    <a:lnTo>
                      <a:pt x="62" y="11"/>
                    </a:lnTo>
                    <a:cubicBezTo>
                      <a:pt x="64" y="12"/>
                      <a:pt x="65" y="14"/>
                      <a:pt x="66" y="15"/>
                    </a:cubicBezTo>
                    <a:lnTo>
                      <a:pt x="75" y="37"/>
                    </a:lnTo>
                    <a:cubicBezTo>
                      <a:pt x="75" y="38"/>
                      <a:pt x="75" y="39"/>
                      <a:pt x="75" y="40"/>
                    </a:cubicBezTo>
                    <a:lnTo>
                      <a:pt x="75" y="233"/>
                    </a:lnTo>
                    <a:lnTo>
                      <a:pt x="75" y="232"/>
                    </a:lnTo>
                    <a:lnTo>
                      <a:pt x="82" y="270"/>
                    </a:lnTo>
                    <a:lnTo>
                      <a:pt x="81" y="267"/>
                    </a:lnTo>
                    <a:lnTo>
                      <a:pt x="101" y="298"/>
                    </a:lnTo>
                    <a:lnTo>
                      <a:pt x="99" y="296"/>
                    </a:lnTo>
                    <a:lnTo>
                      <a:pt x="130" y="319"/>
                    </a:lnTo>
                    <a:lnTo>
                      <a:pt x="127" y="318"/>
                    </a:lnTo>
                    <a:lnTo>
                      <a:pt x="162" y="325"/>
                    </a:lnTo>
                    <a:lnTo>
                      <a:pt x="159" y="325"/>
                    </a:lnTo>
                    <a:lnTo>
                      <a:pt x="196" y="318"/>
                    </a:lnTo>
                    <a:lnTo>
                      <a:pt x="193" y="319"/>
                    </a:lnTo>
                    <a:lnTo>
                      <a:pt x="223" y="296"/>
                    </a:lnTo>
                    <a:lnTo>
                      <a:pt x="221" y="298"/>
                    </a:lnTo>
                    <a:lnTo>
                      <a:pt x="242" y="267"/>
                    </a:lnTo>
                    <a:lnTo>
                      <a:pt x="241" y="270"/>
                    </a:lnTo>
                    <a:lnTo>
                      <a:pt x="247" y="232"/>
                    </a:lnTo>
                    <a:lnTo>
                      <a:pt x="246" y="233"/>
                    </a:lnTo>
                    <a:lnTo>
                      <a:pt x="246" y="40"/>
                    </a:lnTo>
                    <a:cubicBezTo>
                      <a:pt x="246" y="39"/>
                      <a:pt x="247" y="38"/>
                      <a:pt x="247" y="37"/>
                    </a:cubicBezTo>
                    <a:lnTo>
                      <a:pt x="256" y="15"/>
                    </a:lnTo>
                    <a:cubicBezTo>
                      <a:pt x="257" y="14"/>
                      <a:pt x="258" y="12"/>
                      <a:pt x="260" y="11"/>
                    </a:cubicBezTo>
                    <a:lnTo>
                      <a:pt x="281" y="1"/>
                    </a:lnTo>
                    <a:cubicBezTo>
                      <a:pt x="283" y="0"/>
                      <a:pt x="286" y="0"/>
                      <a:pt x="288" y="1"/>
                    </a:cubicBezTo>
                    <a:lnTo>
                      <a:pt x="309" y="11"/>
                    </a:lnTo>
                    <a:cubicBezTo>
                      <a:pt x="310" y="12"/>
                      <a:pt x="312" y="13"/>
                      <a:pt x="312" y="14"/>
                    </a:cubicBezTo>
                    <a:lnTo>
                      <a:pt x="318" y="24"/>
                    </a:lnTo>
                    <a:cubicBezTo>
                      <a:pt x="319" y="25"/>
                      <a:pt x="319" y="27"/>
                      <a:pt x="319" y="28"/>
                    </a:cubicBezTo>
                    <a:lnTo>
                      <a:pt x="320" y="40"/>
                    </a:lnTo>
                    <a:lnTo>
                      <a:pt x="320" y="233"/>
                    </a:lnTo>
                    <a:close/>
                    <a:moveTo>
                      <a:pt x="304" y="41"/>
                    </a:moveTo>
                    <a:lnTo>
                      <a:pt x="303" y="29"/>
                    </a:lnTo>
                    <a:lnTo>
                      <a:pt x="305" y="33"/>
                    </a:lnTo>
                    <a:lnTo>
                      <a:pt x="299" y="23"/>
                    </a:lnTo>
                    <a:lnTo>
                      <a:pt x="302" y="26"/>
                    </a:lnTo>
                    <a:lnTo>
                      <a:pt x="281" y="16"/>
                    </a:lnTo>
                    <a:lnTo>
                      <a:pt x="288" y="16"/>
                    </a:lnTo>
                    <a:lnTo>
                      <a:pt x="267" y="26"/>
                    </a:lnTo>
                    <a:lnTo>
                      <a:pt x="271" y="21"/>
                    </a:lnTo>
                    <a:lnTo>
                      <a:pt x="262" y="43"/>
                    </a:lnTo>
                    <a:lnTo>
                      <a:pt x="262" y="40"/>
                    </a:lnTo>
                    <a:lnTo>
                      <a:pt x="262" y="233"/>
                    </a:lnTo>
                    <a:cubicBezTo>
                      <a:pt x="262" y="234"/>
                      <a:pt x="262" y="234"/>
                      <a:pt x="262" y="235"/>
                    </a:cubicBezTo>
                    <a:lnTo>
                      <a:pt x="256" y="273"/>
                    </a:lnTo>
                    <a:cubicBezTo>
                      <a:pt x="256" y="274"/>
                      <a:pt x="256" y="275"/>
                      <a:pt x="255" y="276"/>
                    </a:cubicBezTo>
                    <a:lnTo>
                      <a:pt x="234" y="307"/>
                    </a:lnTo>
                    <a:cubicBezTo>
                      <a:pt x="234" y="308"/>
                      <a:pt x="233" y="308"/>
                      <a:pt x="232" y="309"/>
                    </a:cubicBezTo>
                    <a:lnTo>
                      <a:pt x="202" y="332"/>
                    </a:lnTo>
                    <a:cubicBezTo>
                      <a:pt x="201" y="333"/>
                      <a:pt x="200" y="333"/>
                      <a:pt x="199" y="333"/>
                    </a:cubicBezTo>
                    <a:lnTo>
                      <a:pt x="162" y="340"/>
                    </a:lnTo>
                    <a:cubicBezTo>
                      <a:pt x="161" y="341"/>
                      <a:pt x="160" y="341"/>
                      <a:pt x="159" y="340"/>
                    </a:cubicBezTo>
                    <a:lnTo>
                      <a:pt x="124" y="333"/>
                    </a:lnTo>
                    <a:cubicBezTo>
                      <a:pt x="123" y="333"/>
                      <a:pt x="122" y="333"/>
                      <a:pt x="121" y="332"/>
                    </a:cubicBezTo>
                    <a:lnTo>
                      <a:pt x="90" y="309"/>
                    </a:lnTo>
                    <a:cubicBezTo>
                      <a:pt x="89" y="308"/>
                      <a:pt x="88" y="308"/>
                      <a:pt x="88" y="307"/>
                    </a:cubicBezTo>
                    <a:lnTo>
                      <a:pt x="68" y="276"/>
                    </a:lnTo>
                    <a:cubicBezTo>
                      <a:pt x="67" y="275"/>
                      <a:pt x="67" y="274"/>
                      <a:pt x="67" y="273"/>
                    </a:cubicBezTo>
                    <a:lnTo>
                      <a:pt x="60" y="235"/>
                    </a:lnTo>
                    <a:cubicBezTo>
                      <a:pt x="60" y="234"/>
                      <a:pt x="59" y="234"/>
                      <a:pt x="59" y="233"/>
                    </a:cubicBezTo>
                    <a:lnTo>
                      <a:pt x="59" y="40"/>
                    </a:lnTo>
                    <a:lnTo>
                      <a:pt x="60" y="43"/>
                    </a:lnTo>
                    <a:lnTo>
                      <a:pt x="51" y="21"/>
                    </a:lnTo>
                    <a:lnTo>
                      <a:pt x="55" y="26"/>
                    </a:lnTo>
                    <a:lnTo>
                      <a:pt x="34" y="16"/>
                    </a:lnTo>
                    <a:lnTo>
                      <a:pt x="41" y="16"/>
                    </a:lnTo>
                    <a:lnTo>
                      <a:pt x="20" y="26"/>
                    </a:lnTo>
                    <a:lnTo>
                      <a:pt x="24" y="21"/>
                    </a:lnTo>
                    <a:lnTo>
                      <a:pt x="16" y="43"/>
                    </a:lnTo>
                    <a:lnTo>
                      <a:pt x="16" y="40"/>
                    </a:lnTo>
                    <a:lnTo>
                      <a:pt x="16" y="233"/>
                    </a:lnTo>
                    <a:lnTo>
                      <a:pt x="16" y="232"/>
                    </a:lnTo>
                    <a:lnTo>
                      <a:pt x="27" y="294"/>
                    </a:lnTo>
                    <a:lnTo>
                      <a:pt x="26" y="291"/>
                    </a:lnTo>
                    <a:lnTo>
                      <a:pt x="60" y="341"/>
                    </a:lnTo>
                    <a:lnTo>
                      <a:pt x="58" y="339"/>
                    </a:lnTo>
                    <a:lnTo>
                      <a:pt x="107" y="374"/>
                    </a:lnTo>
                    <a:lnTo>
                      <a:pt x="104" y="373"/>
                    </a:lnTo>
                    <a:lnTo>
                      <a:pt x="162" y="385"/>
                    </a:lnTo>
                    <a:lnTo>
                      <a:pt x="159" y="385"/>
                    </a:lnTo>
                    <a:lnTo>
                      <a:pt x="219" y="373"/>
                    </a:lnTo>
                    <a:lnTo>
                      <a:pt x="216" y="374"/>
                    </a:lnTo>
                    <a:lnTo>
                      <a:pt x="264" y="339"/>
                    </a:lnTo>
                    <a:lnTo>
                      <a:pt x="262" y="341"/>
                    </a:lnTo>
                    <a:lnTo>
                      <a:pt x="295" y="290"/>
                    </a:lnTo>
                    <a:lnTo>
                      <a:pt x="294" y="293"/>
                    </a:lnTo>
                    <a:lnTo>
                      <a:pt x="305" y="232"/>
                    </a:lnTo>
                    <a:lnTo>
                      <a:pt x="304" y="233"/>
                    </a:lnTo>
                    <a:lnTo>
                      <a:pt x="304" y="41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auto">
              <a:xfrm>
                <a:off x="1652" y="3246"/>
                <a:ext cx="38" cy="61"/>
              </a:xfrm>
              <a:custGeom>
                <a:avLst/>
                <a:gdLst/>
                <a:ahLst/>
                <a:cxnLst>
                  <a:cxn ang="0">
                    <a:pos x="30" y="384"/>
                  </a:cxn>
                  <a:cxn ang="0">
                    <a:pos x="30" y="384"/>
                  </a:cxn>
                  <a:cxn ang="0">
                    <a:pos x="9" y="375"/>
                  </a:cxn>
                  <a:cxn ang="0">
                    <a:pos x="0" y="353"/>
                  </a:cxn>
                  <a:cxn ang="0">
                    <a:pos x="0" y="32"/>
                  </a:cxn>
                  <a:cxn ang="0">
                    <a:pos x="9" y="10"/>
                  </a:cxn>
                  <a:cxn ang="0">
                    <a:pos x="30" y="0"/>
                  </a:cxn>
                  <a:cxn ang="0">
                    <a:pos x="211" y="0"/>
                  </a:cxn>
                  <a:cxn ang="0">
                    <a:pos x="232" y="10"/>
                  </a:cxn>
                  <a:cxn ang="0">
                    <a:pos x="240" y="32"/>
                  </a:cxn>
                  <a:cxn ang="0">
                    <a:pos x="232" y="53"/>
                  </a:cxn>
                  <a:cxn ang="0">
                    <a:pos x="211" y="61"/>
                  </a:cxn>
                  <a:cxn ang="0">
                    <a:pos x="62" y="61"/>
                  </a:cxn>
                  <a:cxn ang="0">
                    <a:pos x="62" y="161"/>
                  </a:cxn>
                  <a:cxn ang="0">
                    <a:pos x="189" y="161"/>
                  </a:cxn>
                  <a:cxn ang="0">
                    <a:pos x="211" y="171"/>
                  </a:cxn>
                  <a:cxn ang="0">
                    <a:pos x="221" y="192"/>
                  </a:cxn>
                  <a:cxn ang="0">
                    <a:pos x="211" y="214"/>
                  </a:cxn>
                  <a:cxn ang="0">
                    <a:pos x="189" y="222"/>
                  </a:cxn>
                  <a:cxn ang="0">
                    <a:pos x="62" y="222"/>
                  </a:cxn>
                  <a:cxn ang="0">
                    <a:pos x="62" y="324"/>
                  </a:cxn>
                  <a:cxn ang="0">
                    <a:pos x="211" y="324"/>
                  </a:cxn>
                  <a:cxn ang="0">
                    <a:pos x="232" y="332"/>
                  </a:cxn>
                  <a:cxn ang="0">
                    <a:pos x="240" y="353"/>
                  </a:cxn>
                  <a:cxn ang="0">
                    <a:pos x="232" y="375"/>
                  </a:cxn>
                  <a:cxn ang="0">
                    <a:pos x="211" y="384"/>
                  </a:cxn>
                  <a:cxn ang="0">
                    <a:pos x="32" y="384"/>
                  </a:cxn>
                  <a:cxn ang="0">
                    <a:pos x="30" y="383"/>
                  </a:cxn>
                  <a:cxn ang="0">
                    <a:pos x="30" y="384"/>
                  </a:cxn>
                </a:cxnLst>
                <a:rect l="0" t="0" r="r" b="b"/>
                <a:pathLst>
                  <a:path w="240" h="384">
                    <a:moveTo>
                      <a:pt x="30" y="384"/>
                    </a:moveTo>
                    <a:lnTo>
                      <a:pt x="30" y="384"/>
                    </a:lnTo>
                    <a:cubicBezTo>
                      <a:pt x="22" y="384"/>
                      <a:pt x="15" y="381"/>
                      <a:pt x="9" y="375"/>
                    </a:cubicBezTo>
                    <a:cubicBezTo>
                      <a:pt x="4" y="370"/>
                      <a:pt x="0" y="361"/>
                      <a:pt x="0" y="353"/>
                    </a:cubicBezTo>
                    <a:lnTo>
                      <a:pt x="0" y="32"/>
                    </a:lnTo>
                    <a:cubicBezTo>
                      <a:pt x="0" y="23"/>
                      <a:pt x="4" y="15"/>
                      <a:pt x="9" y="10"/>
                    </a:cubicBezTo>
                    <a:cubicBezTo>
                      <a:pt x="15" y="4"/>
                      <a:pt x="22" y="0"/>
                      <a:pt x="30" y="0"/>
                    </a:cubicBezTo>
                    <a:lnTo>
                      <a:pt x="211" y="0"/>
                    </a:lnTo>
                    <a:cubicBezTo>
                      <a:pt x="219" y="0"/>
                      <a:pt x="226" y="4"/>
                      <a:pt x="232" y="10"/>
                    </a:cubicBezTo>
                    <a:cubicBezTo>
                      <a:pt x="239" y="15"/>
                      <a:pt x="240" y="23"/>
                      <a:pt x="240" y="32"/>
                    </a:cubicBezTo>
                    <a:cubicBezTo>
                      <a:pt x="240" y="40"/>
                      <a:pt x="239" y="46"/>
                      <a:pt x="232" y="53"/>
                    </a:cubicBezTo>
                    <a:cubicBezTo>
                      <a:pt x="226" y="58"/>
                      <a:pt x="219" y="61"/>
                      <a:pt x="211" y="61"/>
                    </a:cubicBezTo>
                    <a:lnTo>
                      <a:pt x="62" y="61"/>
                    </a:lnTo>
                    <a:lnTo>
                      <a:pt x="62" y="161"/>
                    </a:lnTo>
                    <a:lnTo>
                      <a:pt x="189" y="161"/>
                    </a:lnTo>
                    <a:cubicBezTo>
                      <a:pt x="197" y="161"/>
                      <a:pt x="206" y="165"/>
                      <a:pt x="211" y="171"/>
                    </a:cubicBezTo>
                    <a:cubicBezTo>
                      <a:pt x="217" y="176"/>
                      <a:pt x="221" y="184"/>
                      <a:pt x="221" y="192"/>
                    </a:cubicBezTo>
                    <a:cubicBezTo>
                      <a:pt x="221" y="201"/>
                      <a:pt x="217" y="207"/>
                      <a:pt x="211" y="214"/>
                    </a:cubicBezTo>
                    <a:cubicBezTo>
                      <a:pt x="206" y="219"/>
                      <a:pt x="199" y="222"/>
                      <a:pt x="189" y="222"/>
                    </a:cubicBezTo>
                    <a:lnTo>
                      <a:pt x="62" y="222"/>
                    </a:lnTo>
                    <a:lnTo>
                      <a:pt x="62" y="324"/>
                    </a:lnTo>
                    <a:lnTo>
                      <a:pt x="211" y="324"/>
                    </a:lnTo>
                    <a:cubicBezTo>
                      <a:pt x="219" y="324"/>
                      <a:pt x="226" y="325"/>
                      <a:pt x="232" y="332"/>
                    </a:cubicBezTo>
                    <a:cubicBezTo>
                      <a:pt x="239" y="339"/>
                      <a:pt x="240" y="345"/>
                      <a:pt x="240" y="353"/>
                    </a:cubicBezTo>
                    <a:cubicBezTo>
                      <a:pt x="240" y="361"/>
                      <a:pt x="239" y="368"/>
                      <a:pt x="232" y="375"/>
                    </a:cubicBezTo>
                    <a:cubicBezTo>
                      <a:pt x="226" y="381"/>
                      <a:pt x="219" y="384"/>
                      <a:pt x="211" y="384"/>
                    </a:cubicBezTo>
                    <a:lnTo>
                      <a:pt x="32" y="384"/>
                    </a:lnTo>
                    <a:lnTo>
                      <a:pt x="30" y="383"/>
                    </a:lnTo>
                    <a:lnTo>
                      <a:pt x="30" y="384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2" name="Freeform 58"/>
              <p:cNvSpPr>
                <a:spLocks noEditPoints="1"/>
              </p:cNvSpPr>
              <p:nvPr/>
            </p:nvSpPr>
            <p:spPr bwMode="auto">
              <a:xfrm>
                <a:off x="1651" y="3245"/>
                <a:ext cx="41" cy="63"/>
              </a:xfrm>
              <a:custGeom>
                <a:avLst/>
                <a:gdLst/>
                <a:ahLst/>
                <a:cxnLst>
                  <a:cxn ang="0">
                    <a:pos x="35" y="400"/>
                  </a:cxn>
                  <a:cxn ang="0">
                    <a:pos x="1" y="364"/>
                  </a:cxn>
                  <a:cxn ang="0">
                    <a:pos x="1" y="37"/>
                  </a:cxn>
                  <a:cxn ang="0">
                    <a:pos x="35" y="1"/>
                  </a:cxn>
                  <a:cxn ang="0">
                    <a:pos x="223" y="1"/>
                  </a:cxn>
                  <a:cxn ang="0">
                    <a:pos x="254" y="24"/>
                  </a:cxn>
                  <a:cxn ang="0">
                    <a:pos x="256" y="41"/>
                  </a:cxn>
                  <a:cxn ang="0">
                    <a:pos x="247" y="66"/>
                  </a:cxn>
                  <a:cxn ang="0">
                    <a:pos x="219" y="77"/>
                  </a:cxn>
                  <a:cxn ang="0">
                    <a:pos x="78" y="169"/>
                  </a:cxn>
                  <a:cxn ang="0">
                    <a:pos x="201" y="162"/>
                  </a:cxn>
                  <a:cxn ang="0">
                    <a:pos x="237" y="197"/>
                  </a:cxn>
                  <a:cxn ang="0">
                    <a:pos x="222" y="230"/>
                  </a:cxn>
                  <a:cxn ang="0">
                    <a:pos x="70" y="238"/>
                  </a:cxn>
                  <a:cxn ang="0">
                    <a:pos x="70" y="324"/>
                  </a:cxn>
                  <a:cxn ang="0">
                    <a:pos x="235" y="327"/>
                  </a:cxn>
                  <a:cxn ang="0">
                    <a:pos x="254" y="346"/>
                  </a:cxn>
                  <a:cxn ang="0">
                    <a:pos x="256" y="362"/>
                  </a:cxn>
                  <a:cxn ang="0">
                    <a:pos x="247" y="388"/>
                  </a:cxn>
                  <a:cxn ang="0">
                    <a:pos x="219" y="400"/>
                  </a:cxn>
                  <a:cxn ang="0">
                    <a:pos x="35" y="399"/>
                  </a:cxn>
                  <a:cxn ang="0">
                    <a:pos x="30" y="391"/>
                  </a:cxn>
                  <a:cxn ang="0">
                    <a:pos x="44" y="385"/>
                  </a:cxn>
                  <a:cxn ang="0">
                    <a:pos x="216" y="385"/>
                  </a:cxn>
                  <a:cxn ang="0">
                    <a:pos x="241" y="368"/>
                  </a:cxn>
                  <a:cxn ang="0">
                    <a:pos x="240" y="362"/>
                  </a:cxn>
                  <a:cxn ang="0">
                    <a:pos x="234" y="345"/>
                  </a:cxn>
                  <a:cxn ang="0">
                    <a:pos x="230" y="341"/>
                  </a:cxn>
                  <a:cxn ang="0">
                    <a:pos x="62" y="332"/>
                  </a:cxn>
                  <a:cxn ang="0">
                    <a:pos x="197" y="222"/>
                  </a:cxn>
                  <a:cxn ang="0">
                    <a:pos x="212" y="219"/>
                  </a:cxn>
                  <a:cxn ang="0">
                    <a:pos x="212" y="183"/>
                  </a:cxn>
                  <a:cxn ang="0">
                    <a:pos x="197" y="177"/>
                  </a:cxn>
                  <a:cxn ang="0">
                    <a:pos x="62" y="69"/>
                  </a:cxn>
                  <a:cxn ang="0">
                    <a:pos x="217" y="62"/>
                  </a:cxn>
                  <a:cxn ang="0">
                    <a:pos x="241" y="47"/>
                  </a:cxn>
                  <a:cxn ang="0">
                    <a:pos x="240" y="41"/>
                  </a:cxn>
                  <a:cxn ang="0">
                    <a:pos x="234" y="23"/>
                  </a:cxn>
                  <a:cxn ang="0">
                    <a:pos x="219" y="16"/>
                  </a:cxn>
                  <a:cxn ang="0">
                    <a:pos x="21" y="26"/>
                  </a:cxn>
                  <a:cxn ang="0">
                    <a:pos x="16" y="40"/>
                  </a:cxn>
                  <a:cxn ang="0">
                    <a:pos x="25" y="380"/>
                  </a:cxn>
                  <a:cxn ang="0">
                    <a:pos x="30" y="392"/>
                  </a:cxn>
                </a:cxnLst>
                <a:rect l="0" t="0" r="r" b="b"/>
                <a:pathLst>
                  <a:path w="256" h="401">
                    <a:moveTo>
                      <a:pt x="46" y="392"/>
                    </a:moveTo>
                    <a:cubicBezTo>
                      <a:pt x="46" y="395"/>
                      <a:pt x="45" y="398"/>
                      <a:pt x="43" y="399"/>
                    </a:cubicBezTo>
                    <a:cubicBezTo>
                      <a:pt x="41" y="401"/>
                      <a:pt x="38" y="401"/>
                      <a:pt x="35" y="400"/>
                    </a:cubicBezTo>
                    <a:lnTo>
                      <a:pt x="14" y="391"/>
                    </a:lnTo>
                    <a:cubicBezTo>
                      <a:pt x="12" y="390"/>
                      <a:pt x="11" y="388"/>
                      <a:pt x="10" y="386"/>
                    </a:cubicBezTo>
                    <a:lnTo>
                      <a:pt x="1" y="364"/>
                    </a:lnTo>
                    <a:cubicBezTo>
                      <a:pt x="1" y="364"/>
                      <a:pt x="0" y="363"/>
                      <a:pt x="0" y="361"/>
                    </a:cubicBezTo>
                    <a:lnTo>
                      <a:pt x="0" y="40"/>
                    </a:lnTo>
                    <a:cubicBezTo>
                      <a:pt x="0" y="39"/>
                      <a:pt x="1" y="38"/>
                      <a:pt x="1" y="37"/>
                    </a:cubicBezTo>
                    <a:lnTo>
                      <a:pt x="10" y="15"/>
                    </a:lnTo>
                    <a:cubicBezTo>
                      <a:pt x="11" y="14"/>
                      <a:pt x="12" y="12"/>
                      <a:pt x="14" y="11"/>
                    </a:cubicBezTo>
                    <a:lnTo>
                      <a:pt x="35" y="1"/>
                    </a:lnTo>
                    <a:cubicBezTo>
                      <a:pt x="36" y="1"/>
                      <a:pt x="37" y="0"/>
                      <a:pt x="38" y="0"/>
                    </a:cubicBezTo>
                    <a:lnTo>
                      <a:pt x="219" y="0"/>
                    </a:lnTo>
                    <a:cubicBezTo>
                      <a:pt x="221" y="0"/>
                      <a:pt x="222" y="1"/>
                      <a:pt x="223" y="1"/>
                    </a:cubicBezTo>
                    <a:lnTo>
                      <a:pt x="244" y="11"/>
                    </a:lnTo>
                    <a:cubicBezTo>
                      <a:pt x="245" y="12"/>
                      <a:pt x="246" y="13"/>
                      <a:pt x="247" y="14"/>
                    </a:cubicBezTo>
                    <a:lnTo>
                      <a:pt x="254" y="24"/>
                    </a:lnTo>
                    <a:cubicBezTo>
                      <a:pt x="255" y="25"/>
                      <a:pt x="255" y="26"/>
                      <a:pt x="255" y="28"/>
                    </a:cubicBezTo>
                    <a:lnTo>
                      <a:pt x="256" y="40"/>
                    </a:lnTo>
                    <a:cubicBezTo>
                      <a:pt x="256" y="40"/>
                      <a:pt x="256" y="41"/>
                      <a:pt x="256" y="41"/>
                    </a:cubicBezTo>
                    <a:lnTo>
                      <a:pt x="255" y="52"/>
                    </a:lnTo>
                    <a:cubicBezTo>
                      <a:pt x="255" y="54"/>
                      <a:pt x="255" y="55"/>
                      <a:pt x="254" y="56"/>
                    </a:cubicBezTo>
                    <a:lnTo>
                      <a:pt x="247" y="66"/>
                    </a:lnTo>
                    <a:cubicBezTo>
                      <a:pt x="246" y="67"/>
                      <a:pt x="245" y="68"/>
                      <a:pt x="243" y="69"/>
                    </a:cubicBezTo>
                    <a:lnTo>
                      <a:pt x="222" y="77"/>
                    </a:lnTo>
                    <a:cubicBezTo>
                      <a:pt x="221" y="77"/>
                      <a:pt x="220" y="77"/>
                      <a:pt x="219" y="77"/>
                    </a:cubicBezTo>
                    <a:lnTo>
                      <a:pt x="70" y="77"/>
                    </a:lnTo>
                    <a:lnTo>
                      <a:pt x="78" y="69"/>
                    </a:lnTo>
                    <a:lnTo>
                      <a:pt x="78" y="169"/>
                    </a:lnTo>
                    <a:lnTo>
                      <a:pt x="70" y="161"/>
                    </a:lnTo>
                    <a:lnTo>
                      <a:pt x="197" y="161"/>
                    </a:lnTo>
                    <a:cubicBezTo>
                      <a:pt x="199" y="161"/>
                      <a:pt x="200" y="162"/>
                      <a:pt x="201" y="162"/>
                    </a:cubicBezTo>
                    <a:lnTo>
                      <a:pt x="223" y="172"/>
                    </a:lnTo>
                    <a:cubicBezTo>
                      <a:pt x="224" y="173"/>
                      <a:pt x="226" y="174"/>
                      <a:pt x="227" y="176"/>
                    </a:cubicBezTo>
                    <a:lnTo>
                      <a:pt x="237" y="197"/>
                    </a:lnTo>
                    <a:cubicBezTo>
                      <a:pt x="238" y="199"/>
                      <a:pt x="238" y="202"/>
                      <a:pt x="237" y="204"/>
                    </a:cubicBezTo>
                    <a:lnTo>
                      <a:pt x="227" y="226"/>
                    </a:lnTo>
                    <a:cubicBezTo>
                      <a:pt x="226" y="228"/>
                      <a:pt x="224" y="229"/>
                      <a:pt x="222" y="230"/>
                    </a:cubicBezTo>
                    <a:lnTo>
                      <a:pt x="200" y="238"/>
                    </a:lnTo>
                    <a:cubicBezTo>
                      <a:pt x="199" y="238"/>
                      <a:pt x="198" y="238"/>
                      <a:pt x="197" y="238"/>
                    </a:cubicBezTo>
                    <a:lnTo>
                      <a:pt x="70" y="238"/>
                    </a:lnTo>
                    <a:lnTo>
                      <a:pt x="78" y="230"/>
                    </a:lnTo>
                    <a:lnTo>
                      <a:pt x="78" y="332"/>
                    </a:lnTo>
                    <a:lnTo>
                      <a:pt x="70" y="324"/>
                    </a:lnTo>
                    <a:lnTo>
                      <a:pt x="219" y="324"/>
                    </a:lnTo>
                    <a:lnTo>
                      <a:pt x="231" y="325"/>
                    </a:lnTo>
                    <a:cubicBezTo>
                      <a:pt x="233" y="326"/>
                      <a:pt x="234" y="326"/>
                      <a:pt x="235" y="327"/>
                    </a:cubicBezTo>
                    <a:lnTo>
                      <a:pt x="245" y="334"/>
                    </a:lnTo>
                    <a:cubicBezTo>
                      <a:pt x="246" y="334"/>
                      <a:pt x="246" y="335"/>
                      <a:pt x="247" y="336"/>
                    </a:cubicBezTo>
                    <a:lnTo>
                      <a:pt x="254" y="346"/>
                    </a:lnTo>
                    <a:cubicBezTo>
                      <a:pt x="255" y="347"/>
                      <a:pt x="255" y="348"/>
                      <a:pt x="255" y="350"/>
                    </a:cubicBezTo>
                    <a:lnTo>
                      <a:pt x="256" y="361"/>
                    </a:lnTo>
                    <a:cubicBezTo>
                      <a:pt x="256" y="361"/>
                      <a:pt x="256" y="362"/>
                      <a:pt x="256" y="362"/>
                    </a:cubicBezTo>
                    <a:lnTo>
                      <a:pt x="255" y="373"/>
                    </a:lnTo>
                    <a:cubicBezTo>
                      <a:pt x="255" y="374"/>
                      <a:pt x="255" y="376"/>
                      <a:pt x="254" y="377"/>
                    </a:cubicBezTo>
                    <a:lnTo>
                      <a:pt x="247" y="388"/>
                    </a:lnTo>
                    <a:cubicBezTo>
                      <a:pt x="246" y="389"/>
                      <a:pt x="245" y="390"/>
                      <a:pt x="244" y="391"/>
                    </a:cubicBezTo>
                    <a:lnTo>
                      <a:pt x="223" y="400"/>
                    </a:lnTo>
                    <a:cubicBezTo>
                      <a:pt x="222" y="400"/>
                      <a:pt x="221" y="400"/>
                      <a:pt x="219" y="400"/>
                    </a:cubicBezTo>
                    <a:lnTo>
                      <a:pt x="40" y="400"/>
                    </a:lnTo>
                    <a:cubicBezTo>
                      <a:pt x="39" y="400"/>
                      <a:pt x="38" y="400"/>
                      <a:pt x="37" y="400"/>
                    </a:cubicBezTo>
                    <a:lnTo>
                      <a:pt x="35" y="399"/>
                    </a:lnTo>
                    <a:lnTo>
                      <a:pt x="46" y="391"/>
                    </a:lnTo>
                    <a:lnTo>
                      <a:pt x="46" y="392"/>
                    </a:lnTo>
                    <a:close/>
                    <a:moveTo>
                      <a:pt x="30" y="391"/>
                    </a:moveTo>
                    <a:cubicBezTo>
                      <a:pt x="30" y="389"/>
                      <a:pt x="32" y="386"/>
                      <a:pt x="34" y="385"/>
                    </a:cubicBezTo>
                    <a:cubicBezTo>
                      <a:pt x="37" y="383"/>
                      <a:pt x="40" y="383"/>
                      <a:pt x="42" y="384"/>
                    </a:cubicBezTo>
                    <a:lnTo>
                      <a:pt x="44" y="385"/>
                    </a:lnTo>
                    <a:lnTo>
                      <a:pt x="40" y="384"/>
                    </a:lnTo>
                    <a:lnTo>
                      <a:pt x="219" y="384"/>
                    </a:lnTo>
                    <a:lnTo>
                      <a:pt x="216" y="385"/>
                    </a:lnTo>
                    <a:lnTo>
                      <a:pt x="237" y="376"/>
                    </a:lnTo>
                    <a:lnTo>
                      <a:pt x="234" y="379"/>
                    </a:lnTo>
                    <a:lnTo>
                      <a:pt x="241" y="368"/>
                    </a:lnTo>
                    <a:lnTo>
                      <a:pt x="239" y="372"/>
                    </a:lnTo>
                    <a:lnTo>
                      <a:pt x="240" y="361"/>
                    </a:lnTo>
                    <a:lnTo>
                      <a:pt x="240" y="362"/>
                    </a:lnTo>
                    <a:lnTo>
                      <a:pt x="239" y="351"/>
                    </a:lnTo>
                    <a:lnTo>
                      <a:pt x="241" y="355"/>
                    </a:lnTo>
                    <a:lnTo>
                      <a:pt x="234" y="345"/>
                    </a:lnTo>
                    <a:lnTo>
                      <a:pt x="236" y="347"/>
                    </a:lnTo>
                    <a:lnTo>
                      <a:pt x="226" y="340"/>
                    </a:lnTo>
                    <a:lnTo>
                      <a:pt x="230" y="341"/>
                    </a:lnTo>
                    <a:lnTo>
                      <a:pt x="219" y="340"/>
                    </a:lnTo>
                    <a:lnTo>
                      <a:pt x="70" y="340"/>
                    </a:lnTo>
                    <a:cubicBezTo>
                      <a:pt x="66" y="340"/>
                      <a:pt x="62" y="337"/>
                      <a:pt x="62" y="332"/>
                    </a:cubicBezTo>
                    <a:lnTo>
                      <a:pt x="62" y="230"/>
                    </a:lnTo>
                    <a:cubicBezTo>
                      <a:pt x="62" y="226"/>
                      <a:pt x="66" y="222"/>
                      <a:pt x="70" y="222"/>
                    </a:cubicBezTo>
                    <a:lnTo>
                      <a:pt x="197" y="222"/>
                    </a:lnTo>
                    <a:lnTo>
                      <a:pt x="195" y="223"/>
                    </a:lnTo>
                    <a:lnTo>
                      <a:pt x="217" y="215"/>
                    </a:lnTo>
                    <a:lnTo>
                      <a:pt x="212" y="219"/>
                    </a:lnTo>
                    <a:lnTo>
                      <a:pt x="222" y="197"/>
                    </a:lnTo>
                    <a:lnTo>
                      <a:pt x="222" y="204"/>
                    </a:lnTo>
                    <a:lnTo>
                      <a:pt x="212" y="183"/>
                    </a:lnTo>
                    <a:lnTo>
                      <a:pt x="216" y="187"/>
                    </a:lnTo>
                    <a:lnTo>
                      <a:pt x="194" y="177"/>
                    </a:lnTo>
                    <a:lnTo>
                      <a:pt x="197" y="177"/>
                    </a:lnTo>
                    <a:lnTo>
                      <a:pt x="70" y="177"/>
                    </a:lnTo>
                    <a:cubicBezTo>
                      <a:pt x="66" y="177"/>
                      <a:pt x="62" y="174"/>
                      <a:pt x="62" y="169"/>
                    </a:cubicBezTo>
                    <a:lnTo>
                      <a:pt x="62" y="69"/>
                    </a:lnTo>
                    <a:cubicBezTo>
                      <a:pt x="62" y="65"/>
                      <a:pt x="66" y="61"/>
                      <a:pt x="70" y="61"/>
                    </a:cubicBezTo>
                    <a:lnTo>
                      <a:pt x="219" y="61"/>
                    </a:lnTo>
                    <a:lnTo>
                      <a:pt x="217" y="62"/>
                    </a:lnTo>
                    <a:lnTo>
                      <a:pt x="238" y="54"/>
                    </a:lnTo>
                    <a:lnTo>
                      <a:pt x="234" y="57"/>
                    </a:lnTo>
                    <a:lnTo>
                      <a:pt x="241" y="47"/>
                    </a:lnTo>
                    <a:lnTo>
                      <a:pt x="239" y="51"/>
                    </a:lnTo>
                    <a:lnTo>
                      <a:pt x="240" y="40"/>
                    </a:lnTo>
                    <a:lnTo>
                      <a:pt x="240" y="41"/>
                    </a:lnTo>
                    <a:lnTo>
                      <a:pt x="239" y="29"/>
                    </a:lnTo>
                    <a:lnTo>
                      <a:pt x="241" y="33"/>
                    </a:lnTo>
                    <a:lnTo>
                      <a:pt x="234" y="23"/>
                    </a:lnTo>
                    <a:lnTo>
                      <a:pt x="237" y="26"/>
                    </a:lnTo>
                    <a:lnTo>
                      <a:pt x="216" y="16"/>
                    </a:lnTo>
                    <a:lnTo>
                      <a:pt x="219" y="16"/>
                    </a:lnTo>
                    <a:lnTo>
                      <a:pt x="38" y="16"/>
                    </a:lnTo>
                    <a:lnTo>
                      <a:pt x="42" y="16"/>
                    </a:lnTo>
                    <a:lnTo>
                      <a:pt x="21" y="26"/>
                    </a:lnTo>
                    <a:lnTo>
                      <a:pt x="25" y="21"/>
                    </a:lnTo>
                    <a:lnTo>
                      <a:pt x="16" y="43"/>
                    </a:lnTo>
                    <a:lnTo>
                      <a:pt x="16" y="40"/>
                    </a:lnTo>
                    <a:lnTo>
                      <a:pt x="16" y="361"/>
                    </a:lnTo>
                    <a:lnTo>
                      <a:pt x="16" y="358"/>
                    </a:lnTo>
                    <a:lnTo>
                      <a:pt x="25" y="380"/>
                    </a:lnTo>
                    <a:lnTo>
                      <a:pt x="21" y="376"/>
                    </a:lnTo>
                    <a:lnTo>
                      <a:pt x="42" y="385"/>
                    </a:lnTo>
                    <a:lnTo>
                      <a:pt x="30" y="392"/>
                    </a:lnTo>
                    <a:lnTo>
                      <a:pt x="30" y="391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3" name="Freeform 59"/>
              <p:cNvSpPr>
                <a:spLocks noEditPoints="1"/>
              </p:cNvSpPr>
              <p:nvPr/>
            </p:nvSpPr>
            <p:spPr bwMode="auto">
              <a:xfrm>
                <a:off x="1728" y="3246"/>
                <a:ext cx="44" cy="61"/>
              </a:xfrm>
              <a:custGeom>
                <a:avLst/>
                <a:gdLst/>
                <a:ahLst/>
                <a:cxnLst>
                  <a:cxn ang="0">
                    <a:pos x="58" y="61"/>
                  </a:cxn>
                  <a:cxn ang="0">
                    <a:pos x="58" y="61"/>
                  </a:cxn>
                  <a:cxn ang="0">
                    <a:pos x="58" y="324"/>
                  </a:cxn>
                  <a:cxn ang="0">
                    <a:pos x="91" y="324"/>
                  </a:cxn>
                  <a:cxn ang="0">
                    <a:pos x="179" y="284"/>
                  </a:cxn>
                  <a:cxn ang="0">
                    <a:pos x="215" y="192"/>
                  </a:cxn>
                  <a:cxn ang="0">
                    <a:pos x="179" y="101"/>
                  </a:cxn>
                  <a:cxn ang="0">
                    <a:pos x="91" y="61"/>
                  </a:cxn>
                  <a:cxn ang="0">
                    <a:pos x="58" y="61"/>
                  </a:cxn>
                  <a:cxn ang="0">
                    <a:pos x="0" y="353"/>
                  </a:cxn>
                  <a:cxn ang="0">
                    <a:pos x="0" y="353"/>
                  </a:cxn>
                  <a:cxn ang="0">
                    <a:pos x="0" y="32"/>
                  </a:cxn>
                  <a:cxn ang="0">
                    <a:pos x="10" y="10"/>
                  </a:cxn>
                  <a:cxn ang="0">
                    <a:pos x="30" y="0"/>
                  </a:cxn>
                  <a:cxn ang="0">
                    <a:pos x="91" y="0"/>
                  </a:cxn>
                  <a:cxn ang="0">
                    <a:pos x="219" y="56"/>
                  </a:cxn>
                  <a:cxn ang="0">
                    <a:pos x="272" y="192"/>
                  </a:cxn>
                  <a:cxn ang="0">
                    <a:pos x="219" y="327"/>
                  </a:cxn>
                  <a:cxn ang="0">
                    <a:pos x="91" y="384"/>
                  </a:cxn>
                  <a:cxn ang="0">
                    <a:pos x="30" y="384"/>
                  </a:cxn>
                  <a:cxn ang="0">
                    <a:pos x="10" y="375"/>
                  </a:cxn>
                  <a:cxn ang="0">
                    <a:pos x="0" y="353"/>
                  </a:cxn>
                </a:cxnLst>
                <a:rect l="0" t="0" r="r" b="b"/>
                <a:pathLst>
                  <a:path w="272" h="384">
                    <a:moveTo>
                      <a:pt x="58" y="61"/>
                    </a:moveTo>
                    <a:lnTo>
                      <a:pt x="58" y="61"/>
                    </a:lnTo>
                    <a:lnTo>
                      <a:pt x="58" y="324"/>
                    </a:lnTo>
                    <a:lnTo>
                      <a:pt x="91" y="324"/>
                    </a:lnTo>
                    <a:cubicBezTo>
                      <a:pt x="126" y="322"/>
                      <a:pt x="155" y="311"/>
                      <a:pt x="179" y="284"/>
                    </a:cubicBezTo>
                    <a:cubicBezTo>
                      <a:pt x="204" y="260"/>
                      <a:pt x="215" y="229"/>
                      <a:pt x="215" y="192"/>
                    </a:cubicBezTo>
                    <a:cubicBezTo>
                      <a:pt x="215" y="156"/>
                      <a:pt x="204" y="125"/>
                      <a:pt x="179" y="101"/>
                    </a:cubicBezTo>
                    <a:cubicBezTo>
                      <a:pt x="155" y="74"/>
                      <a:pt x="126" y="61"/>
                      <a:pt x="91" y="61"/>
                    </a:cubicBezTo>
                    <a:lnTo>
                      <a:pt x="58" y="61"/>
                    </a:lnTo>
                    <a:close/>
                    <a:moveTo>
                      <a:pt x="0" y="353"/>
                    </a:moveTo>
                    <a:lnTo>
                      <a:pt x="0" y="353"/>
                    </a:lnTo>
                    <a:lnTo>
                      <a:pt x="0" y="32"/>
                    </a:lnTo>
                    <a:cubicBezTo>
                      <a:pt x="0" y="23"/>
                      <a:pt x="4" y="15"/>
                      <a:pt x="10" y="10"/>
                    </a:cubicBezTo>
                    <a:cubicBezTo>
                      <a:pt x="15" y="4"/>
                      <a:pt x="22" y="0"/>
                      <a:pt x="30" y="0"/>
                    </a:cubicBezTo>
                    <a:lnTo>
                      <a:pt x="91" y="0"/>
                    </a:lnTo>
                    <a:cubicBezTo>
                      <a:pt x="141" y="0"/>
                      <a:pt x="185" y="20"/>
                      <a:pt x="219" y="56"/>
                    </a:cubicBezTo>
                    <a:cubicBezTo>
                      <a:pt x="255" y="94"/>
                      <a:pt x="272" y="140"/>
                      <a:pt x="272" y="192"/>
                    </a:cubicBezTo>
                    <a:cubicBezTo>
                      <a:pt x="272" y="245"/>
                      <a:pt x="255" y="291"/>
                      <a:pt x="219" y="327"/>
                    </a:cubicBezTo>
                    <a:cubicBezTo>
                      <a:pt x="185" y="365"/>
                      <a:pt x="141" y="384"/>
                      <a:pt x="91" y="384"/>
                    </a:cubicBezTo>
                    <a:lnTo>
                      <a:pt x="30" y="384"/>
                    </a:lnTo>
                    <a:cubicBezTo>
                      <a:pt x="22" y="384"/>
                      <a:pt x="15" y="381"/>
                      <a:pt x="10" y="375"/>
                    </a:cubicBezTo>
                    <a:cubicBezTo>
                      <a:pt x="4" y="370"/>
                      <a:pt x="0" y="361"/>
                      <a:pt x="0" y="353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4" name="Freeform 60"/>
              <p:cNvSpPr>
                <a:spLocks noEditPoints="1"/>
              </p:cNvSpPr>
              <p:nvPr/>
            </p:nvSpPr>
            <p:spPr bwMode="auto">
              <a:xfrm>
                <a:off x="1727" y="3245"/>
                <a:ext cx="46" cy="63"/>
              </a:xfrm>
              <a:custGeom>
                <a:avLst/>
                <a:gdLst/>
                <a:ahLst/>
                <a:cxnLst>
                  <a:cxn ang="0">
                    <a:pos x="74" y="332"/>
                  </a:cxn>
                  <a:cxn ang="0">
                    <a:pos x="98" y="325"/>
                  </a:cxn>
                  <a:cxn ang="0">
                    <a:pos x="183" y="286"/>
                  </a:cxn>
                  <a:cxn ang="0">
                    <a:pos x="207" y="250"/>
                  </a:cxn>
                  <a:cxn ang="0">
                    <a:pos x="207" y="152"/>
                  </a:cxn>
                  <a:cxn ang="0">
                    <a:pos x="183" y="116"/>
                  </a:cxn>
                  <a:cxn ang="0">
                    <a:pos x="98" y="77"/>
                  </a:cxn>
                  <a:cxn ang="0">
                    <a:pos x="99" y="61"/>
                  </a:cxn>
                  <a:cxn ang="0">
                    <a:pos x="152" y="73"/>
                  </a:cxn>
                  <a:cxn ang="0">
                    <a:pos x="221" y="146"/>
                  </a:cxn>
                  <a:cxn ang="0">
                    <a:pos x="231" y="202"/>
                  </a:cxn>
                  <a:cxn ang="0">
                    <a:pos x="194" y="297"/>
                  </a:cxn>
                  <a:cxn ang="0">
                    <a:pos x="149" y="329"/>
                  </a:cxn>
                  <a:cxn ang="0">
                    <a:pos x="66" y="340"/>
                  </a:cxn>
                  <a:cxn ang="0">
                    <a:pos x="66" y="61"/>
                  </a:cxn>
                  <a:cxn ang="0">
                    <a:pos x="0" y="361"/>
                  </a:cxn>
                  <a:cxn ang="0">
                    <a:pos x="11" y="15"/>
                  </a:cxn>
                  <a:cxn ang="0">
                    <a:pos x="38" y="0"/>
                  </a:cxn>
                  <a:cxn ang="0">
                    <a:pos x="138" y="5"/>
                  </a:cxn>
                  <a:cxn ang="0">
                    <a:pos x="204" y="33"/>
                  </a:cxn>
                  <a:cxn ang="0">
                    <a:pos x="234" y="60"/>
                  </a:cxn>
                  <a:cxn ang="0">
                    <a:pos x="275" y="124"/>
                  </a:cxn>
                  <a:cxn ang="0">
                    <a:pos x="285" y="162"/>
                  </a:cxn>
                  <a:cxn ang="0">
                    <a:pos x="285" y="239"/>
                  </a:cxn>
                  <a:cxn ang="0">
                    <a:pos x="275" y="278"/>
                  </a:cxn>
                  <a:cxn ang="0">
                    <a:pos x="234" y="340"/>
                  </a:cxn>
                  <a:cxn ang="0">
                    <a:pos x="204" y="367"/>
                  </a:cxn>
                  <a:cxn ang="0">
                    <a:pos x="138" y="396"/>
                  </a:cxn>
                  <a:cxn ang="0">
                    <a:pos x="38" y="400"/>
                  </a:cxn>
                  <a:cxn ang="0">
                    <a:pos x="11" y="387"/>
                  </a:cxn>
                  <a:cxn ang="0">
                    <a:pos x="22" y="376"/>
                  </a:cxn>
                  <a:cxn ang="0">
                    <a:pos x="99" y="385"/>
                  </a:cxn>
                  <a:cxn ang="0">
                    <a:pos x="167" y="371"/>
                  </a:cxn>
                  <a:cxn ang="0">
                    <a:pos x="195" y="355"/>
                  </a:cxn>
                  <a:cxn ang="0">
                    <a:pos x="244" y="301"/>
                  </a:cxn>
                  <a:cxn ang="0">
                    <a:pos x="260" y="272"/>
                  </a:cxn>
                  <a:cxn ang="0">
                    <a:pos x="272" y="200"/>
                  </a:cxn>
                  <a:cxn ang="0">
                    <a:pos x="270" y="165"/>
                  </a:cxn>
                  <a:cxn ang="0">
                    <a:pos x="243" y="98"/>
                  </a:cxn>
                  <a:cxn ang="0">
                    <a:pos x="222" y="70"/>
                  </a:cxn>
                  <a:cxn ang="0">
                    <a:pos x="166" y="30"/>
                  </a:cxn>
                  <a:cxn ang="0">
                    <a:pos x="135" y="20"/>
                  </a:cxn>
                  <a:cxn ang="0">
                    <a:pos x="42" y="16"/>
                  </a:cxn>
                  <a:cxn ang="0">
                    <a:pos x="16" y="44"/>
                  </a:cxn>
                  <a:cxn ang="0">
                    <a:pos x="16" y="358"/>
                  </a:cxn>
                </a:cxnLst>
                <a:rect l="0" t="0" r="r" b="b"/>
                <a:pathLst>
                  <a:path w="288" h="400">
                    <a:moveTo>
                      <a:pt x="66" y="77"/>
                    </a:moveTo>
                    <a:lnTo>
                      <a:pt x="74" y="69"/>
                    </a:lnTo>
                    <a:lnTo>
                      <a:pt x="74" y="332"/>
                    </a:lnTo>
                    <a:lnTo>
                      <a:pt x="66" y="324"/>
                    </a:lnTo>
                    <a:lnTo>
                      <a:pt x="99" y="324"/>
                    </a:lnTo>
                    <a:lnTo>
                      <a:pt x="98" y="325"/>
                    </a:lnTo>
                    <a:lnTo>
                      <a:pt x="146" y="314"/>
                    </a:lnTo>
                    <a:lnTo>
                      <a:pt x="143" y="315"/>
                    </a:lnTo>
                    <a:lnTo>
                      <a:pt x="183" y="286"/>
                    </a:lnTo>
                    <a:lnTo>
                      <a:pt x="181" y="288"/>
                    </a:lnTo>
                    <a:lnTo>
                      <a:pt x="208" y="247"/>
                    </a:lnTo>
                    <a:lnTo>
                      <a:pt x="207" y="250"/>
                    </a:lnTo>
                    <a:lnTo>
                      <a:pt x="216" y="199"/>
                    </a:lnTo>
                    <a:lnTo>
                      <a:pt x="216" y="202"/>
                    </a:lnTo>
                    <a:lnTo>
                      <a:pt x="207" y="152"/>
                    </a:lnTo>
                    <a:lnTo>
                      <a:pt x="208" y="155"/>
                    </a:lnTo>
                    <a:lnTo>
                      <a:pt x="181" y="114"/>
                    </a:lnTo>
                    <a:lnTo>
                      <a:pt x="183" y="116"/>
                    </a:lnTo>
                    <a:lnTo>
                      <a:pt x="143" y="86"/>
                    </a:lnTo>
                    <a:lnTo>
                      <a:pt x="146" y="87"/>
                    </a:lnTo>
                    <a:lnTo>
                      <a:pt x="98" y="77"/>
                    </a:lnTo>
                    <a:lnTo>
                      <a:pt x="99" y="77"/>
                    </a:lnTo>
                    <a:lnTo>
                      <a:pt x="66" y="77"/>
                    </a:lnTo>
                    <a:close/>
                    <a:moveTo>
                      <a:pt x="99" y="61"/>
                    </a:moveTo>
                    <a:cubicBezTo>
                      <a:pt x="100" y="61"/>
                      <a:pt x="101" y="62"/>
                      <a:pt x="101" y="62"/>
                    </a:cubicBezTo>
                    <a:lnTo>
                      <a:pt x="149" y="72"/>
                    </a:lnTo>
                    <a:cubicBezTo>
                      <a:pt x="150" y="72"/>
                      <a:pt x="151" y="72"/>
                      <a:pt x="152" y="73"/>
                    </a:cubicBezTo>
                    <a:lnTo>
                      <a:pt x="192" y="103"/>
                    </a:lnTo>
                    <a:cubicBezTo>
                      <a:pt x="193" y="104"/>
                      <a:pt x="194" y="104"/>
                      <a:pt x="194" y="105"/>
                    </a:cubicBezTo>
                    <a:lnTo>
                      <a:pt x="221" y="146"/>
                    </a:lnTo>
                    <a:cubicBezTo>
                      <a:pt x="222" y="147"/>
                      <a:pt x="222" y="148"/>
                      <a:pt x="222" y="149"/>
                    </a:cubicBezTo>
                    <a:lnTo>
                      <a:pt x="231" y="199"/>
                    </a:lnTo>
                    <a:cubicBezTo>
                      <a:pt x="232" y="200"/>
                      <a:pt x="232" y="201"/>
                      <a:pt x="231" y="202"/>
                    </a:cubicBezTo>
                    <a:lnTo>
                      <a:pt x="222" y="253"/>
                    </a:lnTo>
                    <a:cubicBezTo>
                      <a:pt x="222" y="254"/>
                      <a:pt x="222" y="255"/>
                      <a:pt x="221" y="256"/>
                    </a:cubicBezTo>
                    <a:lnTo>
                      <a:pt x="194" y="297"/>
                    </a:lnTo>
                    <a:cubicBezTo>
                      <a:pt x="194" y="298"/>
                      <a:pt x="193" y="298"/>
                      <a:pt x="192" y="299"/>
                    </a:cubicBezTo>
                    <a:lnTo>
                      <a:pt x="152" y="328"/>
                    </a:lnTo>
                    <a:cubicBezTo>
                      <a:pt x="151" y="329"/>
                      <a:pt x="150" y="329"/>
                      <a:pt x="149" y="329"/>
                    </a:cubicBezTo>
                    <a:lnTo>
                      <a:pt x="101" y="340"/>
                    </a:lnTo>
                    <a:cubicBezTo>
                      <a:pt x="101" y="340"/>
                      <a:pt x="100" y="340"/>
                      <a:pt x="99" y="340"/>
                    </a:cubicBezTo>
                    <a:lnTo>
                      <a:pt x="66" y="340"/>
                    </a:lnTo>
                    <a:cubicBezTo>
                      <a:pt x="62" y="340"/>
                      <a:pt x="58" y="337"/>
                      <a:pt x="58" y="332"/>
                    </a:cubicBezTo>
                    <a:lnTo>
                      <a:pt x="58" y="69"/>
                    </a:lnTo>
                    <a:cubicBezTo>
                      <a:pt x="58" y="65"/>
                      <a:pt x="62" y="61"/>
                      <a:pt x="66" y="61"/>
                    </a:cubicBezTo>
                    <a:lnTo>
                      <a:pt x="99" y="61"/>
                    </a:lnTo>
                    <a:close/>
                    <a:moveTo>
                      <a:pt x="1" y="365"/>
                    </a:moveTo>
                    <a:cubicBezTo>
                      <a:pt x="1" y="364"/>
                      <a:pt x="0" y="363"/>
                      <a:pt x="0" y="361"/>
                    </a:cubicBezTo>
                    <a:lnTo>
                      <a:pt x="0" y="40"/>
                    </a:lnTo>
                    <a:cubicBezTo>
                      <a:pt x="0" y="39"/>
                      <a:pt x="1" y="38"/>
                      <a:pt x="1" y="37"/>
                    </a:cubicBezTo>
                    <a:lnTo>
                      <a:pt x="11" y="15"/>
                    </a:lnTo>
                    <a:cubicBezTo>
                      <a:pt x="12" y="13"/>
                      <a:pt x="13" y="12"/>
                      <a:pt x="15" y="11"/>
                    </a:cubicBezTo>
                    <a:lnTo>
                      <a:pt x="35" y="1"/>
                    </a:lnTo>
                    <a:cubicBezTo>
                      <a:pt x="36" y="1"/>
                      <a:pt x="37" y="0"/>
                      <a:pt x="38" y="0"/>
                    </a:cubicBezTo>
                    <a:lnTo>
                      <a:pt x="99" y="0"/>
                    </a:lnTo>
                    <a:lnTo>
                      <a:pt x="136" y="5"/>
                    </a:lnTo>
                    <a:cubicBezTo>
                      <a:pt x="137" y="5"/>
                      <a:pt x="137" y="5"/>
                      <a:pt x="138" y="5"/>
                    </a:cubicBezTo>
                    <a:lnTo>
                      <a:pt x="172" y="16"/>
                    </a:lnTo>
                    <a:cubicBezTo>
                      <a:pt x="172" y="16"/>
                      <a:pt x="173" y="16"/>
                      <a:pt x="173" y="16"/>
                    </a:cubicBezTo>
                    <a:lnTo>
                      <a:pt x="204" y="33"/>
                    </a:lnTo>
                    <a:cubicBezTo>
                      <a:pt x="205" y="34"/>
                      <a:pt x="205" y="34"/>
                      <a:pt x="206" y="34"/>
                    </a:cubicBezTo>
                    <a:lnTo>
                      <a:pt x="233" y="58"/>
                    </a:lnTo>
                    <a:cubicBezTo>
                      <a:pt x="233" y="59"/>
                      <a:pt x="234" y="59"/>
                      <a:pt x="234" y="60"/>
                    </a:cubicBezTo>
                    <a:lnTo>
                      <a:pt x="257" y="90"/>
                    </a:lnTo>
                    <a:cubicBezTo>
                      <a:pt x="257" y="90"/>
                      <a:pt x="257" y="90"/>
                      <a:pt x="258" y="91"/>
                    </a:cubicBezTo>
                    <a:lnTo>
                      <a:pt x="275" y="124"/>
                    </a:lnTo>
                    <a:cubicBezTo>
                      <a:pt x="275" y="124"/>
                      <a:pt x="275" y="125"/>
                      <a:pt x="275" y="125"/>
                    </a:cubicBezTo>
                    <a:lnTo>
                      <a:pt x="285" y="160"/>
                    </a:lnTo>
                    <a:cubicBezTo>
                      <a:pt x="285" y="161"/>
                      <a:pt x="285" y="161"/>
                      <a:pt x="285" y="162"/>
                    </a:cubicBezTo>
                    <a:lnTo>
                      <a:pt x="288" y="200"/>
                    </a:lnTo>
                    <a:cubicBezTo>
                      <a:pt x="288" y="200"/>
                      <a:pt x="288" y="201"/>
                      <a:pt x="288" y="201"/>
                    </a:cubicBezTo>
                    <a:lnTo>
                      <a:pt x="285" y="239"/>
                    </a:lnTo>
                    <a:cubicBezTo>
                      <a:pt x="285" y="240"/>
                      <a:pt x="285" y="240"/>
                      <a:pt x="285" y="241"/>
                    </a:cubicBezTo>
                    <a:lnTo>
                      <a:pt x="275" y="277"/>
                    </a:lnTo>
                    <a:cubicBezTo>
                      <a:pt x="275" y="277"/>
                      <a:pt x="275" y="278"/>
                      <a:pt x="275" y="278"/>
                    </a:cubicBezTo>
                    <a:lnTo>
                      <a:pt x="258" y="310"/>
                    </a:lnTo>
                    <a:cubicBezTo>
                      <a:pt x="257" y="311"/>
                      <a:pt x="257" y="311"/>
                      <a:pt x="257" y="311"/>
                    </a:cubicBezTo>
                    <a:lnTo>
                      <a:pt x="234" y="340"/>
                    </a:lnTo>
                    <a:cubicBezTo>
                      <a:pt x="233" y="341"/>
                      <a:pt x="233" y="341"/>
                      <a:pt x="233" y="341"/>
                    </a:cubicBezTo>
                    <a:lnTo>
                      <a:pt x="206" y="366"/>
                    </a:lnTo>
                    <a:cubicBezTo>
                      <a:pt x="205" y="367"/>
                      <a:pt x="205" y="367"/>
                      <a:pt x="204" y="367"/>
                    </a:cubicBezTo>
                    <a:lnTo>
                      <a:pt x="173" y="385"/>
                    </a:lnTo>
                    <a:cubicBezTo>
                      <a:pt x="173" y="386"/>
                      <a:pt x="172" y="386"/>
                      <a:pt x="172" y="386"/>
                    </a:cubicBezTo>
                    <a:lnTo>
                      <a:pt x="138" y="396"/>
                    </a:lnTo>
                    <a:cubicBezTo>
                      <a:pt x="137" y="396"/>
                      <a:pt x="137" y="396"/>
                      <a:pt x="136" y="396"/>
                    </a:cubicBezTo>
                    <a:lnTo>
                      <a:pt x="100" y="400"/>
                    </a:lnTo>
                    <a:lnTo>
                      <a:pt x="38" y="400"/>
                    </a:lnTo>
                    <a:cubicBezTo>
                      <a:pt x="37" y="400"/>
                      <a:pt x="36" y="400"/>
                      <a:pt x="35" y="400"/>
                    </a:cubicBezTo>
                    <a:lnTo>
                      <a:pt x="15" y="391"/>
                    </a:lnTo>
                    <a:cubicBezTo>
                      <a:pt x="13" y="390"/>
                      <a:pt x="12" y="389"/>
                      <a:pt x="11" y="387"/>
                    </a:cubicBezTo>
                    <a:lnTo>
                      <a:pt x="1" y="365"/>
                    </a:lnTo>
                    <a:close/>
                    <a:moveTo>
                      <a:pt x="26" y="380"/>
                    </a:moveTo>
                    <a:lnTo>
                      <a:pt x="22" y="376"/>
                    </a:lnTo>
                    <a:lnTo>
                      <a:pt x="42" y="385"/>
                    </a:lnTo>
                    <a:lnTo>
                      <a:pt x="38" y="384"/>
                    </a:lnTo>
                    <a:lnTo>
                      <a:pt x="99" y="385"/>
                    </a:lnTo>
                    <a:lnTo>
                      <a:pt x="135" y="381"/>
                    </a:lnTo>
                    <a:lnTo>
                      <a:pt x="133" y="381"/>
                    </a:lnTo>
                    <a:lnTo>
                      <a:pt x="167" y="371"/>
                    </a:lnTo>
                    <a:lnTo>
                      <a:pt x="165" y="372"/>
                    </a:lnTo>
                    <a:lnTo>
                      <a:pt x="196" y="354"/>
                    </a:lnTo>
                    <a:lnTo>
                      <a:pt x="195" y="355"/>
                    </a:lnTo>
                    <a:lnTo>
                      <a:pt x="222" y="330"/>
                    </a:lnTo>
                    <a:lnTo>
                      <a:pt x="221" y="330"/>
                    </a:lnTo>
                    <a:lnTo>
                      <a:pt x="244" y="301"/>
                    </a:lnTo>
                    <a:lnTo>
                      <a:pt x="243" y="303"/>
                    </a:lnTo>
                    <a:lnTo>
                      <a:pt x="260" y="271"/>
                    </a:lnTo>
                    <a:lnTo>
                      <a:pt x="260" y="272"/>
                    </a:lnTo>
                    <a:lnTo>
                      <a:pt x="270" y="236"/>
                    </a:lnTo>
                    <a:lnTo>
                      <a:pt x="269" y="238"/>
                    </a:lnTo>
                    <a:lnTo>
                      <a:pt x="272" y="200"/>
                    </a:lnTo>
                    <a:lnTo>
                      <a:pt x="272" y="201"/>
                    </a:lnTo>
                    <a:lnTo>
                      <a:pt x="269" y="163"/>
                    </a:lnTo>
                    <a:lnTo>
                      <a:pt x="270" y="165"/>
                    </a:lnTo>
                    <a:lnTo>
                      <a:pt x="260" y="130"/>
                    </a:lnTo>
                    <a:lnTo>
                      <a:pt x="260" y="131"/>
                    </a:lnTo>
                    <a:lnTo>
                      <a:pt x="243" y="98"/>
                    </a:lnTo>
                    <a:lnTo>
                      <a:pt x="244" y="99"/>
                    </a:lnTo>
                    <a:lnTo>
                      <a:pt x="221" y="69"/>
                    </a:lnTo>
                    <a:lnTo>
                      <a:pt x="222" y="70"/>
                    </a:lnTo>
                    <a:lnTo>
                      <a:pt x="195" y="46"/>
                    </a:lnTo>
                    <a:lnTo>
                      <a:pt x="197" y="47"/>
                    </a:lnTo>
                    <a:lnTo>
                      <a:pt x="166" y="30"/>
                    </a:lnTo>
                    <a:lnTo>
                      <a:pt x="167" y="31"/>
                    </a:lnTo>
                    <a:lnTo>
                      <a:pt x="133" y="20"/>
                    </a:lnTo>
                    <a:lnTo>
                      <a:pt x="135" y="20"/>
                    </a:lnTo>
                    <a:lnTo>
                      <a:pt x="99" y="16"/>
                    </a:lnTo>
                    <a:lnTo>
                      <a:pt x="38" y="16"/>
                    </a:lnTo>
                    <a:lnTo>
                      <a:pt x="42" y="16"/>
                    </a:lnTo>
                    <a:lnTo>
                      <a:pt x="22" y="26"/>
                    </a:lnTo>
                    <a:lnTo>
                      <a:pt x="26" y="22"/>
                    </a:lnTo>
                    <a:lnTo>
                      <a:pt x="16" y="44"/>
                    </a:lnTo>
                    <a:lnTo>
                      <a:pt x="16" y="40"/>
                    </a:lnTo>
                    <a:lnTo>
                      <a:pt x="16" y="361"/>
                    </a:lnTo>
                    <a:lnTo>
                      <a:pt x="16" y="358"/>
                    </a:lnTo>
                    <a:lnTo>
                      <a:pt x="26" y="38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5" name="Freeform 61"/>
              <p:cNvSpPr>
                <a:spLocks/>
              </p:cNvSpPr>
              <p:nvPr/>
            </p:nvSpPr>
            <p:spPr bwMode="auto">
              <a:xfrm>
                <a:off x="1790" y="3246"/>
                <a:ext cx="38" cy="61"/>
              </a:xfrm>
              <a:custGeom>
                <a:avLst/>
                <a:gdLst/>
                <a:ahLst/>
                <a:cxnLst>
                  <a:cxn ang="0">
                    <a:pos x="30" y="384"/>
                  </a:cxn>
                  <a:cxn ang="0">
                    <a:pos x="30" y="384"/>
                  </a:cxn>
                  <a:cxn ang="0">
                    <a:pos x="9" y="375"/>
                  </a:cxn>
                  <a:cxn ang="0">
                    <a:pos x="0" y="353"/>
                  </a:cxn>
                  <a:cxn ang="0">
                    <a:pos x="0" y="32"/>
                  </a:cxn>
                  <a:cxn ang="0">
                    <a:pos x="9" y="10"/>
                  </a:cxn>
                  <a:cxn ang="0">
                    <a:pos x="30" y="0"/>
                  </a:cxn>
                  <a:cxn ang="0">
                    <a:pos x="209" y="0"/>
                  </a:cxn>
                  <a:cxn ang="0">
                    <a:pos x="231" y="10"/>
                  </a:cxn>
                  <a:cxn ang="0">
                    <a:pos x="240" y="32"/>
                  </a:cxn>
                  <a:cxn ang="0">
                    <a:pos x="231" y="53"/>
                  </a:cxn>
                  <a:cxn ang="0">
                    <a:pos x="209" y="61"/>
                  </a:cxn>
                  <a:cxn ang="0">
                    <a:pos x="61" y="61"/>
                  </a:cxn>
                  <a:cxn ang="0">
                    <a:pos x="61" y="161"/>
                  </a:cxn>
                  <a:cxn ang="0">
                    <a:pos x="190" y="161"/>
                  </a:cxn>
                  <a:cxn ang="0">
                    <a:pos x="211" y="171"/>
                  </a:cxn>
                  <a:cxn ang="0">
                    <a:pos x="219" y="192"/>
                  </a:cxn>
                  <a:cxn ang="0">
                    <a:pos x="211" y="214"/>
                  </a:cxn>
                  <a:cxn ang="0">
                    <a:pos x="190" y="222"/>
                  </a:cxn>
                  <a:cxn ang="0">
                    <a:pos x="61" y="222"/>
                  </a:cxn>
                  <a:cxn ang="0">
                    <a:pos x="61" y="324"/>
                  </a:cxn>
                  <a:cxn ang="0">
                    <a:pos x="209" y="324"/>
                  </a:cxn>
                  <a:cxn ang="0">
                    <a:pos x="231" y="332"/>
                  </a:cxn>
                  <a:cxn ang="0">
                    <a:pos x="240" y="353"/>
                  </a:cxn>
                  <a:cxn ang="0">
                    <a:pos x="231" y="375"/>
                  </a:cxn>
                  <a:cxn ang="0">
                    <a:pos x="209" y="384"/>
                  </a:cxn>
                  <a:cxn ang="0">
                    <a:pos x="32" y="384"/>
                  </a:cxn>
                  <a:cxn ang="0">
                    <a:pos x="32" y="383"/>
                  </a:cxn>
                  <a:cxn ang="0">
                    <a:pos x="30" y="384"/>
                  </a:cxn>
                </a:cxnLst>
                <a:rect l="0" t="0" r="r" b="b"/>
                <a:pathLst>
                  <a:path w="240" h="384">
                    <a:moveTo>
                      <a:pt x="30" y="384"/>
                    </a:moveTo>
                    <a:lnTo>
                      <a:pt x="30" y="384"/>
                    </a:lnTo>
                    <a:cubicBezTo>
                      <a:pt x="22" y="384"/>
                      <a:pt x="15" y="381"/>
                      <a:pt x="9" y="375"/>
                    </a:cubicBezTo>
                    <a:cubicBezTo>
                      <a:pt x="4" y="370"/>
                      <a:pt x="0" y="361"/>
                      <a:pt x="0" y="353"/>
                    </a:cubicBezTo>
                    <a:lnTo>
                      <a:pt x="0" y="32"/>
                    </a:lnTo>
                    <a:cubicBezTo>
                      <a:pt x="0" y="23"/>
                      <a:pt x="4" y="15"/>
                      <a:pt x="9" y="10"/>
                    </a:cubicBezTo>
                    <a:cubicBezTo>
                      <a:pt x="15" y="4"/>
                      <a:pt x="22" y="0"/>
                      <a:pt x="30" y="0"/>
                    </a:cubicBezTo>
                    <a:lnTo>
                      <a:pt x="209" y="0"/>
                    </a:lnTo>
                    <a:cubicBezTo>
                      <a:pt x="217" y="0"/>
                      <a:pt x="226" y="4"/>
                      <a:pt x="231" y="10"/>
                    </a:cubicBezTo>
                    <a:cubicBezTo>
                      <a:pt x="237" y="15"/>
                      <a:pt x="240" y="23"/>
                      <a:pt x="240" y="32"/>
                    </a:cubicBezTo>
                    <a:cubicBezTo>
                      <a:pt x="240" y="40"/>
                      <a:pt x="237" y="46"/>
                      <a:pt x="231" y="53"/>
                    </a:cubicBezTo>
                    <a:cubicBezTo>
                      <a:pt x="226" y="58"/>
                      <a:pt x="217" y="61"/>
                      <a:pt x="209" y="61"/>
                    </a:cubicBezTo>
                    <a:lnTo>
                      <a:pt x="61" y="61"/>
                    </a:lnTo>
                    <a:lnTo>
                      <a:pt x="61" y="161"/>
                    </a:lnTo>
                    <a:lnTo>
                      <a:pt x="190" y="161"/>
                    </a:lnTo>
                    <a:cubicBezTo>
                      <a:pt x="198" y="161"/>
                      <a:pt x="204" y="165"/>
                      <a:pt x="211" y="171"/>
                    </a:cubicBezTo>
                    <a:cubicBezTo>
                      <a:pt x="216" y="176"/>
                      <a:pt x="219" y="184"/>
                      <a:pt x="219" y="192"/>
                    </a:cubicBezTo>
                    <a:cubicBezTo>
                      <a:pt x="219" y="201"/>
                      <a:pt x="216" y="207"/>
                      <a:pt x="211" y="214"/>
                    </a:cubicBezTo>
                    <a:cubicBezTo>
                      <a:pt x="204" y="219"/>
                      <a:pt x="198" y="222"/>
                      <a:pt x="190" y="222"/>
                    </a:cubicBezTo>
                    <a:lnTo>
                      <a:pt x="61" y="222"/>
                    </a:lnTo>
                    <a:lnTo>
                      <a:pt x="61" y="324"/>
                    </a:lnTo>
                    <a:lnTo>
                      <a:pt x="209" y="324"/>
                    </a:lnTo>
                    <a:cubicBezTo>
                      <a:pt x="217" y="324"/>
                      <a:pt x="226" y="325"/>
                      <a:pt x="231" y="332"/>
                    </a:cubicBezTo>
                    <a:cubicBezTo>
                      <a:pt x="237" y="339"/>
                      <a:pt x="240" y="345"/>
                      <a:pt x="240" y="353"/>
                    </a:cubicBezTo>
                    <a:cubicBezTo>
                      <a:pt x="240" y="361"/>
                      <a:pt x="237" y="368"/>
                      <a:pt x="231" y="375"/>
                    </a:cubicBezTo>
                    <a:cubicBezTo>
                      <a:pt x="226" y="381"/>
                      <a:pt x="217" y="384"/>
                      <a:pt x="209" y="384"/>
                    </a:cubicBezTo>
                    <a:lnTo>
                      <a:pt x="32" y="384"/>
                    </a:lnTo>
                    <a:lnTo>
                      <a:pt x="32" y="383"/>
                    </a:lnTo>
                    <a:lnTo>
                      <a:pt x="30" y="384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6" name="Freeform 62"/>
              <p:cNvSpPr>
                <a:spLocks noEditPoints="1"/>
              </p:cNvSpPr>
              <p:nvPr/>
            </p:nvSpPr>
            <p:spPr bwMode="auto">
              <a:xfrm>
                <a:off x="1788" y="3245"/>
                <a:ext cx="41" cy="63"/>
              </a:xfrm>
              <a:custGeom>
                <a:avLst/>
                <a:gdLst/>
                <a:ahLst/>
                <a:cxnLst>
                  <a:cxn ang="0">
                    <a:pos x="35" y="400"/>
                  </a:cxn>
                  <a:cxn ang="0">
                    <a:pos x="10" y="386"/>
                  </a:cxn>
                  <a:cxn ang="0">
                    <a:pos x="0" y="361"/>
                  </a:cxn>
                  <a:cxn ang="0">
                    <a:pos x="1" y="37"/>
                  </a:cxn>
                  <a:cxn ang="0">
                    <a:pos x="14" y="11"/>
                  </a:cxn>
                  <a:cxn ang="0">
                    <a:pos x="38" y="0"/>
                  </a:cxn>
                  <a:cxn ang="0">
                    <a:pos x="221" y="1"/>
                  </a:cxn>
                  <a:cxn ang="0">
                    <a:pos x="247" y="15"/>
                  </a:cxn>
                  <a:cxn ang="0">
                    <a:pos x="256" y="44"/>
                  </a:cxn>
                  <a:cxn ang="0">
                    <a:pos x="242" y="69"/>
                  </a:cxn>
                  <a:cxn ang="0">
                    <a:pos x="217" y="77"/>
                  </a:cxn>
                  <a:cxn ang="0">
                    <a:pos x="77" y="69"/>
                  </a:cxn>
                  <a:cxn ang="0">
                    <a:pos x="69" y="161"/>
                  </a:cxn>
                  <a:cxn ang="0">
                    <a:pos x="202" y="162"/>
                  </a:cxn>
                  <a:cxn ang="0">
                    <a:pos x="227" y="177"/>
                  </a:cxn>
                  <a:cxn ang="0">
                    <a:pos x="235" y="203"/>
                  </a:cxn>
                  <a:cxn ang="0">
                    <a:pos x="222" y="230"/>
                  </a:cxn>
                  <a:cxn ang="0">
                    <a:pos x="198" y="238"/>
                  </a:cxn>
                  <a:cxn ang="0">
                    <a:pos x="77" y="230"/>
                  </a:cxn>
                  <a:cxn ang="0">
                    <a:pos x="69" y="324"/>
                  </a:cxn>
                  <a:cxn ang="0">
                    <a:pos x="230" y="325"/>
                  </a:cxn>
                  <a:cxn ang="0">
                    <a:pos x="244" y="334"/>
                  </a:cxn>
                  <a:cxn ang="0">
                    <a:pos x="256" y="358"/>
                  </a:cxn>
                  <a:cxn ang="0">
                    <a:pos x="247" y="386"/>
                  </a:cxn>
                  <a:cxn ang="0">
                    <a:pos x="220" y="400"/>
                  </a:cxn>
                  <a:cxn ang="0">
                    <a:pos x="40" y="400"/>
                  </a:cxn>
                  <a:cxn ang="0">
                    <a:pos x="32" y="391"/>
                  </a:cxn>
                  <a:cxn ang="0">
                    <a:pos x="42" y="400"/>
                  </a:cxn>
                  <a:cxn ang="0">
                    <a:pos x="45" y="385"/>
                  </a:cxn>
                  <a:cxn ang="0">
                    <a:pos x="48" y="392"/>
                  </a:cxn>
                  <a:cxn ang="0">
                    <a:pos x="217" y="384"/>
                  </a:cxn>
                  <a:cxn ang="0">
                    <a:pos x="236" y="376"/>
                  </a:cxn>
                  <a:cxn ang="0">
                    <a:pos x="241" y="358"/>
                  </a:cxn>
                  <a:cxn ang="0">
                    <a:pos x="232" y="344"/>
                  </a:cxn>
                  <a:cxn ang="0">
                    <a:pos x="225" y="340"/>
                  </a:cxn>
                  <a:cxn ang="0">
                    <a:pos x="217" y="340"/>
                  </a:cxn>
                  <a:cxn ang="0">
                    <a:pos x="61" y="332"/>
                  </a:cxn>
                  <a:cxn ang="0">
                    <a:pos x="69" y="222"/>
                  </a:cxn>
                  <a:cxn ang="0">
                    <a:pos x="196" y="223"/>
                  </a:cxn>
                  <a:cxn ang="0">
                    <a:pos x="212" y="220"/>
                  </a:cxn>
                  <a:cxn ang="0">
                    <a:pos x="220" y="203"/>
                  </a:cxn>
                  <a:cxn ang="0">
                    <a:pos x="216" y="187"/>
                  </a:cxn>
                  <a:cxn ang="0">
                    <a:pos x="198" y="177"/>
                  </a:cxn>
                  <a:cxn ang="0">
                    <a:pos x="61" y="169"/>
                  </a:cxn>
                  <a:cxn ang="0">
                    <a:pos x="69" y="61"/>
                  </a:cxn>
                  <a:cxn ang="0">
                    <a:pos x="215" y="62"/>
                  </a:cxn>
                  <a:cxn ang="0">
                    <a:pos x="232" y="58"/>
                  </a:cxn>
                  <a:cxn ang="0">
                    <a:pos x="241" y="43"/>
                  </a:cxn>
                  <a:cxn ang="0">
                    <a:pos x="236" y="26"/>
                  </a:cxn>
                  <a:cxn ang="0">
                    <a:pos x="217" y="16"/>
                  </a:cxn>
                  <a:cxn ang="0">
                    <a:pos x="42" y="16"/>
                  </a:cxn>
                  <a:cxn ang="0">
                    <a:pos x="25" y="21"/>
                  </a:cxn>
                  <a:cxn ang="0">
                    <a:pos x="16" y="40"/>
                  </a:cxn>
                  <a:cxn ang="0">
                    <a:pos x="16" y="358"/>
                  </a:cxn>
                  <a:cxn ang="0">
                    <a:pos x="21" y="376"/>
                  </a:cxn>
                  <a:cxn ang="0">
                    <a:pos x="35" y="385"/>
                  </a:cxn>
                </a:cxnLst>
                <a:rect l="0" t="0" r="r" b="b"/>
                <a:pathLst>
                  <a:path w="257" h="401">
                    <a:moveTo>
                      <a:pt x="42" y="400"/>
                    </a:moveTo>
                    <a:cubicBezTo>
                      <a:pt x="40" y="401"/>
                      <a:pt x="37" y="401"/>
                      <a:pt x="35" y="400"/>
                    </a:cubicBezTo>
                    <a:lnTo>
                      <a:pt x="14" y="391"/>
                    </a:lnTo>
                    <a:cubicBezTo>
                      <a:pt x="12" y="390"/>
                      <a:pt x="11" y="388"/>
                      <a:pt x="10" y="386"/>
                    </a:cubicBezTo>
                    <a:lnTo>
                      <a:pt x="1" y="364"/>
                    </a:lnTo>
                    <a:cubicBezTo>
                      <a:pt x="1" y="364"/>
                      <a:pt x="0" y="363"/>
                      <a:pt x="0" y="361"/>
                    </a:cubicBezTo>
                    <a:lnTo>
                      <a:pt x="0" y="40"/>
                    </a:lnTo>
                    <a:cubicBezTo>
                      <a:pt x="0" y="39"/>
                      <a:pt x="1" y="38"/>
                      <a:pt x="1" y="37"/>
                    </a:cubicBezTo>
                    <a:lnTo>
                      <a:pt x="10" y="15"/>
                    </a:lnTo>
                    <a:cubicBezTo>
                      <a:pt x="11" y="14"/>
                      <a:pt x="12" y="12"/>
                      <a:pt x="14" y="11"/>
                    </a:cubicBezTo>
                    <a:lnTo>
                      <a:pt x="35" y="1"/>
                    </a:lnTo>
                    <a:cubicBezTo>
                      <a:pt x="36" y="1"/>
                      <a:pt x="37" y="0"/>
                      <a:pt x="38" y="0"/>
                    </a:cubicBezTo>
                    <a:lnTo>
                      <a:pt x="217" y="0"/>
                    </a:lnTo>
                    <a:cubicBezTo>
                      <a:pt x="219" y="0"/>
                      <a:pt x="220" y="1"/>
                      <a:pt x="221" y="1"/>
                    </a:cubicBezTo>
                    <a:lnTo>
                      <a:pt x="243" y="11"/>
                    </a:lnTo>
                    <a:cubicBezTo>
                      <a:pt x="245" y="12"/>
                      <a:pt x="246" y="14"/>
                      <a:pt x="247" y="15"/>
                    </a:cubicBezTo>
                    <a:lnTo>
                      <a:pt x="256" y="37"/>
                    </a:lnTo>
                    <a:cubicBezTo>
                      <a:pt x="257" y="39"/>
                      <a:pt x="257" y="42"/>
                      <a:pt x="256" y="44"/>
                    </a:cubicBezTo>
                    <a:lnTo>
                      <a:pt x="247" y="65"/>
                    </a:lnTo>
                    <a:cubicBezTo>
                      <a:pt x="246" y="67"/>
                      <a:pt x="244" y="68"/>
                      <a:pt x="242" y="69"/>
                    </a:cubicBezTo>
                    <a:lnTo>
                      <a:pt x="220" y="77"/>
                    </a:lnTo>
                    <a:cubicBezTo>
                      <a:pt x="219" y="77"/>
                      <a:pt x="218" y="77"/>
                      <a:pt x="217" y="77"/>
                    </a:cubicBezTo>
                    <a:lnTo>
                      <a:pt x="69" y="77"/>
                    </a:lnTo>
                    <a:lnTo>
                      <a:pt x="77" y="69"/>
                    </a:lnTo>
                    <a:lnTo>
                      <a:pt x="77" y="169"/>
                    </a:lnTo>
                    <a:lnTo>
                      <a:pt x="69" y="161"/>
                    </a:lnTo>
                    <a:lnTo>
                      <a:pt x="198" y="161"/>
                    </a:lnTo>
                    <a:cubicBezTo>
                      <a:pt x="200" y="161"/>
                      <a:pt x="201" y="162"/>
                      <a:pt x="202" y="162"/>
                    </a:cubicBezTo>
                    <a:lnTo>
                      <a:pt x="223" y="172"/>
                    </a:lnTo>
                    <a:cubicBezTo>
                      <a:pt x="225" y="173"/>
                      <a:pt x="226" y="175"/>
                      <a:pt x="227" y="177"/>
                    </a:cubicBezTo>
                    <a:lnTo>
                      <a:pt x="235" y="198"/>
                    </a:lnTo>
                    <a:cubicBezTo>
                      <a:pt x="236" y="199"/>
                      <a:pt x="236" y="201"/>
                      <a:pt x="235" y="203"/>
                    </a:cubicBezTo>
                    <a:lnTo>
                      <a:pt x="227" y="225"/>
                    </a:lnTo>
                    <a:cubicBezTo>
                      <a:pt x="226" y="227"/>
                      <a:pt x="224" y="229"/>
                      <a:pt x="222" y="230"/>
                    </a:cubicBezTo>
                    <a:lnTo>
                      <a:pt x="201" y="238"/>
                    </a:lnTo>
                    <a:cubicBezTo>
                      <a:pt x="200" y="238"/>
                      <a:pt x="199" y="238"/>
                      <a:pt x="198" y="238"/>
                    </a:cubicBezTo>
                    <a:lnTo>
                      <a:pt x="69" y="238"/>
                    </a:lnTo>
                    <a:lnTo>
                      <a:pt x="77" y="230"/>
                    </a:lnTo>
                    <a:lnTo>
                      <a:pt x="77" y="332"/>
                    </a:lnTo>
                    <a:lnTo>
                      <a:pt x="69" y="324"/>
                    </a:lnTo>
                    <a:lnTo>
                      <a:pt x="217" y="324"/>
                    </a:lnTo>
                    <a:lnTo>
                      <a:pt x="230" y="325"/>
                    </a:lnTo>
                    <a:cubicBezTo>
                      <a:pt x="232" y="326"/>
                      <a:pt x="233" y="326"/>
                      <a:pt x="234" y="327"/>
                    </a:cubicBezTo>
                    <a:lnTo>
                      <a:pt x="244" y="334"/>
                    </a:lnTo>
                    <a:cubicBezTo>
                      <a:pt x="245" y="335"/>
                      <a:pt x="246" y="336"/>
                      <a:pt x="247" y="337"/>
                    </a:cubicBezTo>
                    <a:lnTo>
                      <a:pt x="256" y="358"/>
                    </a:lnTo>
                    <a:cubicBezTo>
                      <a:pt x="257" y="360"/>
                      <a:pt x="257" y="363"/>
                      <a:pt x="256" y="364"/>
                    </a:cubicBezTo>
                    <a:lnTo>
                      <a:pt x="247" y="386"/>
                    </a:lnTo>
                    <a:cubicBezTo>
                      <a:pt x="246" y="388"/>
                      <a:pt x="244" y="390"/>
                      <a:pt x="242" y="391"/>
                    </a:cubicBezTo>
                    <a:lnTo>
                      <a:pt x="220" y="400"/>
                    </a:lnTo>
                    <a:cubicBezTo>
                      <a:pt x="220" y="400"/>
                      <a:pt x="219" y="400"/>
                      <a:pt x="217" y="400"/>
                    </a:cubicBezTo>
                    <a:lnTo>
                      <a:pt x="40" y="400"/>
                    </a:lnTo>
                    <a:cubicBezTo>
                      <a:pt x="36" y="400"/>
                      <a:pt x="32" y="397"/>
                      <a:pt x="32" y="392"/>
                    </a:cubicBezTo>
                    <a:lnTo>
                      <a:pt x="32" y="391"/>
                    </a:lnTo>
                    <a:lnTo>
                      <a:pt x="44" y="399"/>
                    </a:lnTo>
                    <a:lnTo>
                      <a:pt x="42" y="400"/>
                    </a:lnTo>
                    <a:close/>
                    <a:moveTo>
                      <a:pt x="37" y="384"/>
                    </a:moveTo>
                    <a:cubicBezTo>
                      <a:pt x="39" y="383"/>
                      <a:pt x="42" y="383"/>
                      <a:pt x="45" y="385"/>
                    </a:cubicBezTo>
                    <a:cubicBezTo>
                      <a:pt x="47" y="386"/>
                      <a:pt x="48" y="389"/>
                      <a:pt x="48" y="391"/>
                    </a:cubicBezTo>
                    <a:lnTo>
                      <a:pt x="48" y="392"/>
                    </a:lnTo>
                    <a:lnTo>
                      <a:pt x="40" y="384"/>
                    </a:lnTo>
                    <a:lnTo>
                      <a:pt x="217" y="384"/>
                    </a:lnTo>
                    <a:lnTo>
                      <a:pt x="214" y="385"/>
                    </a:lnTo>
                    <a:lnTo>
                      <a:pt x="236" y="376"/>
                    </a:lnTo>
                    <a:lnTo>
                      <a:pt x="232" y="380"/>
                    </a:lnTo>
                    <a:lnTo>
                      <a:pt x="241" y="358"/>
                    </a:lnTo>
                    <a:lnTo>
                      <a:pt x="241" y="365"/>
                    </a:lnTo>
                    <a:lnTo>
                      <a:pt x="232" y="344"/>
                    </a:lnTo>
                    <a:lnTo>
                      <a:pt x="235" y="347"/>
                    </a:lnTo>
                    <a:lnTo>
                      <a:pt x="225" y="340"/>
                    </a:lnTo>
                    <a:lnTo>
                      <a:pt x="229" y="341"/>
                    </a:lnTo>
                    <a:lnTo>
                      <a:pt x="217" y="340"/>
                    </a:lnTo>
                    <a:lnTo>
                      <a:pt x="69" y="340"/>
                    </a:lnTo>
                    <a:cubicBezTo>
                      <a:pt x="65" y="340"/>
                      <a:pt x="61" y="337"/>
                      <a:pt x="61" y="332"/>
                    </a:cubicBezTo>
                    <a:lnTo>
                      <a:pt x="61" y="230"/>
                    </a:lnTo>
                    <a:cubicBezTo>
                      <a:pt x="61" y="226"/>
                      <a:pt x="65" y="222"/>
                      <a:pt x="69" y="222"/>
                    </a:cubicBezTo>
                    <a:lnTo>
                      <a:pt x="198" y="222"/>
                    </a:lnTo>
                    <a:lnTo>
                      <a:pt x="196" y="223"/>
                    </a:lnTo>
                    <a:lnTo>
                      <a:pt x="217" y="215"/>
                    </a:lnTo>
                    <a:lnTo>
                      <a:pt x="212" y="220"/>
                    </a:lnTo>
                    <a:lnTo>
                      <a:pt x="220" y="198"/>
                    </a:lnTo>
                    <a:lnTo>
                      <a:pt x="220" y="203"/>
                    </a:lnTo>
                    <a:lnTo>
                      <a:pt x="212" y="182"/>
                    </a:lnTo>
                    <a:lnTo>
                      <a:pt x="216" y="187"/>
                    </a:lnTo>
                    <a:lnTo>
                      <a:pt x="195" y="177"/>
                    </a:lnTo>
                    <a:lnTo>
                      <a:pt x="198" y="177"/>
                    </a:lnTo>
                    <a:lnTo>
                      <a:pt x="69" y="177"/>
                    </a:lnTo>
                    <a:cubicBezTo>
                      <a:pt x="65" y="177"/>
                      <a:pt x="61" y="174"/>
                      <a:pt x="61" y="169"/>
                    </a:cubicBezTo>
                    <a:lnTo>
                      <a:pt x="61" y="69"/>
                    </a:lnTo>
                    <a:cubicBezTo>
                      <a:pt x="61" y="65"/>
                      <a:pt x="65" y="61"/>
                      <a:pt x="69" y="61"/>
                    </a:cubicBezTo>
                    <a:lnTo>
                      <a:pt x="217" y="61"/>
                    </a:lnTo>
                    <a:lnTo>
                      <a:pt x="215" y="62"/>
                    </a:lnTo>
                    <a:lnTo>
                      <a:pt x="237" y="54"/>
                    </a:lnTo>
                    <a:lnTo>
                      <a:pt x="232" y="58"/>
                    </a:lnTo>
                    <a:lnTo>
                      <a:pt x="241" y="37"/>
                    </a:lnTo>
                    <a:lnTo>
                      <a:pt x="241" y="43"/>
                    </a:lnTo>
                    <a:lnTo>
                      <a:pt x="232" y="21"/>
                    </a:lnTo>
                    <a:lnTo>
                      <a:pt x="236" y="26"/>
                    </a:lnTo>
                    <a:lnTo>
                      <a:pt x="214" y="16"/>
                    </a:lnTo>
                    <a:lnTo>
                      <a:pt x="217" y="16"/>
                    </a:lnTo>
                    <a:lnTo>
                      <a:pt x="38" y="16"/>
                    </a:lnTo>
                    <a:lnTo>
                      <a:pt x="42" y="16"/>
                    </a:lnTo>
                    <a:lnTo>
                      <a:pt x="21" y="26"/>
                    </a:lnTo>
                    <a:lnTo>
                      <a:pt x="25" y="21"/>
                    </a:lnTo>
                    <a:lnTo>
                      <a:pt x="16" y="43"/>
                    </a:lnTo>
                    <a:lnTo>
                      <a:pt x="16" y="40"/>
                    </a:lnTo>
                    <a:lnTo>
                      <a:pt x="16" y="361"/>
                    </a:lnTo>
                    <a:lnTo>
                      <a:pt x="16" y="358"/>
                    </a:lnTo>
                    <a:lnTo>
                      <a:pt x="25" y="380"/>
                    </a:lnTo>
                    <a:lnTo>
                      <a:pt x="21" y="376"/>
                    </a:lnTo>
                    <a:lnTo>
                      <a:pt x="42" y="385"/>
                    </a:lnTo>
                    <a:lnTo>
                      <a:pt x="35" y="385"/>
                    </a:lnTo>
                    <a:lnTo>
                      <a:pt x="37" y="38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7" name="Freeform 63"/>
              <p:cNvSpPr>
                <a:spLocks noEditPoints="1"/>
              </p:cNvSpPr>
              <p:nvPr/>
            </p:nvSpPr>
            <p:spPr bwMode="auto">
              <a:xfrm>
                <a:off x="1863" y="3246"/>
                <a:ext cx="41" cy="61"/>
              </a:xfrm>
              <a:custGeom>
                <a:avLst/>
                <a:gdLst/>
                <a:ahLst/>
                <a:cxnLst>
                  <a:cxn ang="0">
                    <a:pos x="124" y="174"/>
                  </a:cxn>
                  <a:cxn ang="0">
                    <a:pos x="124" y="174"/>
                  </a:cxn>
                  <a:cxn ang="0">
                    <a:pos x="163" y="158"/>
                  </a:cxn>
                  <a:cxn ang="0">
                    <a:pos x="179" y="119"/>
                  </a:cxn>
                  <a:cxn ang="0">
                    <a:pos x="163" y="78"/>
                  </a:cxn>
                  <a:cxn ang="0">
                    <a:pos x="124" y="61"/>
                  </a:cxn>
                  <a:cxn ang="0">
                    <a:pos x="59" y="61"/>
                  </a:cxn>
                  <a:cxn ang="0">
                    <a:pos x="59" y="174"/>
                  </a:cxn>
                  <a:cxn ang="0">
                    <a:pos x="124" y="174"/>
                  </a:cxn>
                  <a:cxn ang="0">
                    <a:pos x="196" y="209"/>
                  </a:cxn>
                  <a:cxn ang="0">
                    <a:pos x="196" y="209"/>
                  </a:cxn>
                  <a:cxn ang="0">
                    <a:pos x="233" y="288"/>
                  </a:cxn>
                  <a:cxn ang="0">
                    <a:pos x="234" y="320"/>
                  </a:cxn>
                  <a:cxn ang="0">
                    <a:pos x="253" y="339"/>
                  </a:cxn>
                  <a:cxn ang="0">
                    <a:pos x="249" y="366"/>
                  </a:cxn>
                  <a:cxn ang="0">
                    <a:pos x="223" y="378"/>
                  </a:cxn>
                  <a:cxn ang="0">
                    <a:pos x="223" y="378"/>
                  </a:cxn>
                  <a:cxn ang="0">
                    <a:pos x="185" y="353"/>
                  </a:cxn>
                  <a:cxn ang="0">
                    <a:pos x="174" y="288"/>
                  </a:cxn>
                  <a:cxn ang="0">
                    <a:pos x="152" y="248"/>
                  </a:cxn>
                  <a:cxn ang="0">
                    <a:pos x="121" y="235"/>
                  </a:cxn>
                  <a:cxn ang="0">
                    <a:pos x="59" y="235"/>
                  </a:cxn>
                  <a:cxn ang="0">
                    <a:pos x="59" y="353"/>
                  </a:cxn>
                  <a:cxn ang="0">
                    <a:pos x="51" y="375"/>
                  </a:cxn>
                  <a:cxn ang="0">
                    <a:pos x="29" y="384"/>
                  </a:cxn>
                  <a:cxn ang="0">
                    <a:pos x="8" y="375"/>
                  </a:cxn>
                  <a:cxn ang="0">
                    <a:pos x="0" y="353"/>
                  </a:cxn>
                  <a:cxn ang="0">
                    <a:pos x="0" y="32"/>
                  </a:cxn>
                  <a:cxn ang="0">
                    <a:pos x="8" y="10"/>
                  </a:cxn>
                  <a:cxn ang="0">
                    <a:pos x="29" y="0"/>
                  </a:cxn>
                  <a:cxn ang="0">
                    <a:pos x="124" y="0"/>
                  </a:cxn>
                  <a:cxn ang="0">
                    <a:pos x="206" y="35"/>
                  </a:cxn>
                  <a:cxn ang="0">
                    <a:pos x="237" y="122"/>
                  </a:cxn>
                  <a:cxn ang="0">
                    <a:pos x="196" y="209"/>
                  </a:cxn>
                </a:cxnLst>
                <a:rect l="0" t="0" r="r" b="b"/>
                <a:pathLst>
                  <a:path w="256" h="384">
                    <a:moveTo>
                      <a:pt x="124" y="174"/>
                    </a:moveTo>
                    <a:lnTo>
                      <a:pt x="124" y="174"/>
                    </a:lnTo>
                    <a:cubicBezTo>
                      <a:pt x="140" y="174"/>
                      <a:pt x="153" y="169"/>
                      <a:pt x="163" y="158"/>
                    </a:cubicBezTo>
                    <a:cubicBezTo>
                      <a:pt x="174" y="147"/>
                      <a:pt x="179" y="133"/>
                      <a:pt x="179" y="119"/>
                    </a:cubicBezTo>
                    <a:cubicBezTo>
                      <a:pt x="179" y="102"/>
                      <a:pt x="174" y="89"/>
                      <a:pt x="163" y="78"/>
                    </a:cubicBezTo>
                    <a:cubicBezTo>
                      <a:pt x="153" y="68"/>
                      <a:pt x="140" y="61"/>
                      <a:pt x="124" y="61"/>
                    </a:cubicBezTo>
                    <a:lnTo>
                      <a:pt x="59" y="61"/>
                    </a:lnTo>
                    <a:lnTo>
                      <a:pt x="59" y="174"/>
                    </a:lnTo>
                    <a:lnTo>
                      <a:pt x="124" y="174"/>
                    </a:lnTo>
                    <a:close/>
                    <a:moveTo>
                      <a:pt x="196" y="209"/>
                    </a:moveTo>
                    <a:lnTo>
                      <a:pt x="196" y="209"/>
                    </a:lnTo>
                    <a:cubicBezTo>
                      <a:pt x="221" y="227"/>
                      <a:pt x="233" y="253"/>
                      <a:pt x="233" y="288"/>
                    </a:cubicBezTo>
                    <a:cubicBezTo>
                      <a:pt x="233" y="299"/>
                      <a:pt x="233" y="311"/>
                      <a:pt x="234" y="320"/>
                    </a:cubicBezTo>
                    <a:cubicBezTo>
                      <a:pt x="244" y="322"/>
                      <a:pt x="250" y="329"/>
                      <a:pt x="253" y="339"/>
                    </a:cubicBezTo>
                    <a:cubicBezTo>
                      <a:pt x="256" y="348"/>
                      <a:pt x="255" y="358"/>
                      <a:pt x="249" y="366"/>
                    </a:cubicBezTo>
                    <a:cubicBezTo>
                      <a:pt x="244" y="375"/>
                      <a:pt x="234" y="378"/>
                      <a:pt x="223" y="378"/>
                    </a:cubicBezTo>
                    <a:lnTo>
                      <a:pt x="223" y="378"/>
                    </a:lnTo>
                    <a:cubicBezTo>
                      <a:pt x="207" y="378"/>
                      <a:pt x="194" y="370"/>
                      <a:pt x="185" y="353"/>
                    </a:cubicBezTo>
                    <a:cubicBezTo>
                      <a:pt x="177" y="337"/>
                      <a:pt x="174" y="316"/>
                      <a:pt x="174" y="288"/>
                    </a:cubicBezTo>
                    <a:cubicBezTo>
                      <a:pt x="174" y="271"/>
                      <a:pt x="166" y="258"/>
                      <a:pt x="152" y="248"/>
                    </a:cubicBezTo>
                    <a:cubicBezTo>
                      <a:pt x="142" y="242"/>
                      <a:pt x="132" y="238"/>
                      <a:pt x="121" y="235"/>
                    </a:cubicBezTo>
                    <a:lnTo>
                      <a:pt x="59" y="235"/>
                    </a:lnTo>
                    <a:lnTo>
                      <a:pt x="59" y="353"/>
                    </a:lnTo>
                    <a:cubicBezTo>
                      <a:pt x="59" y="361"/>
                      <a:pt x="56" y="370"/>
                      <a:pt x="51" y="375"/>
                    </a:cubicBezTo>
                    <a:cubicBezTo>
                      <a:pt x="45" y="381"/>
                      <a:pt x="39" y="384"/>
                      <a:pt x="29" y="384"/>
                    </a:cubicBezTo>
                    <a:cubicBezTo>
                      <a:pt x="21" y="384"/>
                      <a:pt x="15" y="381"/>
                      <a:pt x="8" y="375"/>
                    </a:cubicBezTo>
                    <a:cubicBezTo>
                      <a:pt x="4" y="370"/>
                      <a:pt x="0" y="361"/>
                      <a:pt x="0" y="353"/>
                    </a:cubicBezTo>
                    <a:lnTo>
                      <a:pt x="0" y="32"/>
                    </a:lnTo>
                    <a:cubicBezTo>
                      <a:pt x="0" y="23"/>
                      <a:pt x="4" y="15"/>
                      <a:pt x="8" y="10"/>
                    </a:cubicBezTo>
                    <a:cubicBezTo>
                      <a:pt x="15" y="4"/>
                      <a:pt x="21" y="0"/>
                      <a:pt x="29" y="0"/>
                    </a:cubicBezTo>
                    <a:lnTo>
                      <a:pt x="124" y="0"/>
                    </a:lnTo>
                    <a:cubicBezTo>
                      <a:pt x="156" y="0"/>
                      <a:pt x="183" y="12"/>
                      <a:pt x="206" y="35"/>
                    </a:cubicBezTo>
                    <a:cubicBezTo>
                      <a:pt x="228" y="58"/>
                      <a:pt x="237" y="87"/>
                      <a:pt x="237" y="122"/>
                    </a:cubicBezTo>
                    <a:cubicBezTo>
                      <a:pt x="237" y="156"/>
                      <a:pt x="225" y="184"/>
                      <a:pt x="196" y="209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8" name="Freeform 64"/>
              <p:cNvSpPr>
                <a:spLocks noEditPoints="1"/>
              </p:cNvSpPr>
              <p:nvPr/>
            </p:nvSpPr>
            <p:spPr bwMode="auto">
              <a:xfrm>
                <a:off x="1862" y="3245"/>
                <a:ext cx="43" cy="63"/>
              </a:xfrm>
              <a:custGeom>
                <a:avLst/>
                <a:gdLst/>
                <a:ahLst/>
                <a:cxnLst>
                  <a:cxn ang="0">
                    <a:pos x="153" y="171"/>
                  </a:cxn>
                  <a:cxn ang="0">
                    <a:pos x="165" y="162"/>
                  </a:cxn>
                  <a:cxn ang="0">
                    <a:pos x="180" y="126"/>
                  </a:cxn>
                  <a:cxn ang="0">
                    <a:pos x="177" y="109"/>
                  </a:cxn>
                  <a:cxn ang="0">
                    <a:pos x="150" y="81"/>
                  </a:cxn>
                  <a:cxn ang="0">
                    <a:pos x="132" y="77"/>
                  </a:cxn>
                  <a:cxn ang="0">
                    <a:pos x="75" y="182"/>
                  </a:cxn>
                  <a:cxn ang="0">
                    <a:pos x="67" y="190"/>
                  </a:cxn>
                  <a:cxn ang="0">
                    <a:pos x="67" y="61"/>
                  </a:cxn>
                  <a:cxn ang="0">
                    <a:pos x="156" y="67"/>
                  </a:cxn>
                  <a:cxn ang="0">
                    <a:pos x="178" y="82"/>
                  </a:cxn>
                  <a:cxn ang="0">
                    <a:pos x="195" y="126"/>
                  </a:cxn>
                  <a:cxn ang="0">
                    <a:pos x="190" y="153"/>
                  </a:cxn>
                  <a:cxn ang="0">
                    <a:pos x="159" y="185"/>
                  </a:cxn>
                  <a:cxn ang="0">
                    <a:pos x="132" y="190"/>
                  </a:cxn>
                  <a:cxn ang="0">
                    <a:pos x="211" y="212"/>
                  </a:cxn>
                  <a:cxn ang="0">
                    <a:pos x="249" y="295"/>
                  </a:cxn>
                  <a:cxn ang="0">
                    <a:pos x="246" y="322"/>
                  </a:cxn>
                  <a:cxn ang="0">
                    <a:pos x="268" y="343"/>
                  </a:cxn>
                  <a:cxn ang="0">
                    <a:pos x="270" y="364"/>
                  </a:cxn>
                  <a:cxn ang="0">
                    <a:pos x="252" y="390"/>
                  </a:cxn>
                  <a:cxn ang="0">
                    <a:pos x="229" y="394"/>
                  </a:cxn>
                  <a:cxn ang="0">
                    <a:pos x="187" y="367"/>
                  </a:cxn>
                  <a:cxn ang="0">
                    <a:pos x="177" y="334"/>
                  </a:cxn>
                  <a:cxn ang="0">
                    <a:pos x="169" y="275"/>
                  </a:cxn>
                  <a:cxn ang="0">
                    <a:pos x="157" y="264"/>
                  </a:cxn>
                  <a:cxn ang="0">
                    <a:pos x="67" y="251"/>
                  </a:cxn>
                  <a:cxn ang="0">
                    <a:pos x="75" y="364"/>
                  </a:cxn>
                  <a:cxn ang="0">
                    <a:pos x="40" y="400"/>
                  </a:cxn>
                  <a:cxn ang="0">
                    <a:pos x="9" y="386"/>
                  </a:cxn>
                  <a:cxn ang="0">
                    <a:pos x="0" y="40"/>
                  </a:cxn>
                  <a:cxn ang="0">
                    <a:pos x="13" y="11"/>
                  </a:cxn>
                  <a:cxn ang="0">
                    <a:pos x="132" y="0"/>
                  </a:cxn>
                  <a:cxn ang="0">
                    <a:pos x="181" y="11"/>
                  </a:cxn>
                  <a:cxn ang="0">
                    <a:pos x="245" y="78"/>
                  </a:cxn>
                  <a:cxn ang="0">
                    <a:pos x="253" y="132"/>
                  </a:cxn>
                  <a:cxn ang="0">
                    <a:pos x="230" y="202"/>
                  </a:cxn>
                  <a:cxn ang="0">
                    <a:pos x="218" y="193"/>
                  </a:cxn>
                  <a:cxn ang="0">
                    <a:pos x="228" y="176"/>
                  </a:cxn>
                  <a:cxn ang="0">
                    <a:pos x="231" y="84"/>
                  </a:cxn>
                  <a:cxn ang="0">
                    <a:pos x="210" y="50"/>
                  </a:cxn>
                  <a:cxn ang="0">
                    <a:pos x="131" y="16"/>
                  </a:cxn>
                  <a:cxn ang="0">
                    <a:pos x="41" y="16"/>
                  </a:cxn>
                  <a:cxn ang="0">
                    <a:pos x="16" y="43"/>
                  </a:cxn>
                  <a:cxn ang="0">
                    <a:pos x="16" y="359"/>
                  </a:cxn>
                  <a:cxn ang="0">
                    <a:pos x="41" y="385"/>
                  </a:cxn>
                  <a:cxn ang="0">
                    <a:pos x="52" y="381"/>
                  </a:cxn>
                  <a:cxn ang="0">
                    <a:pos x="59" y="243"/>
                  </a:cxn>
                  <a:cxn ang="0">
                    <a:pos x="133" y="236"/>
                  </a:cxn>
                  <a:cxn ang="0">
                    <a:pos x="182" y="268"/>
                  </a:cxn>
                  <a:cxn ang="0">
                    <a:pos x="190" y="296"/>
                  </a:cxn>
                  <a:cxn ang="0">
                    <a:pos x="201" y="359"/>
                  </a:cxn>
                  <a:cxn ang="0">
                    <a:pos x="212" y="373"/>
                  </a:cxn>
                  <a:cxn ang="0">
                    <a:pos x="245" y="376"/>
                  </a:cxn>
                  <a:cxn ang="0">
                    <a:pos x="250" y="372"/>
                  </a:cxn>
                  <a:cxn ang="0">
                    <a:pos x="253" y="348"/>
                  </a:cxn>
                  <a:cxn ang="0">
                    <a:pos x="250" y="342"/>
                  </a:cxn>
                  <a:cxn ang="0">
                    <a:pos x="233" y="297"/>
                  </a:cxn>
                  <a:cxn ang="0">
                    <a:pos x="226" y="256"/>
                  </a:cxn>
                  <a:cxn ang="0">
                    <a:pos x="218" y="193"/>
                  </a:cxn>
                </a:cxnLst>
                <a:rect l="0" t="0" r="r" b="b"/>
                <a:pathLst>
                  <a:path w="271" h="401">
                    <a:moveTo>
                      <a:pt x="132" y="174"/>
                    </a:moveTo>
                    <a:lnTo>
                      <a:pt x="131" y="175"/>
                    </a:lnTo>
                    <a:lnTo>
                      <a:pt x="153" y="171"/>
                    </a:lnTo>
                    <a:lnTo>
                      <a:pt x="150" y="172"/>
                    </a:lnTo>
                    <a:lnTo>
                      <a:pt x="167" y="160"/>
                    </a:lnTo>
                    <a:lnTo>
                      <a:pt x="165" y="162"/>
                    </a:lnTo>
                    <a:lnTo>
                      <a:pt x="177" y="144"/>
                    </a:lnTo>
                    <a:lnTo>
                      <a:pt x="176" y="147"/>
                    </a:lnTo>
                    <a:lnTo>
                      <a:pt x="180" y="126"/>
                    </a:lnTo>
                    <a:lnTo>
                      <a:pt x="180" y="129"/>
                    </a:lnTo>
                    <a:lnTo>
                      <a:pt x="176" y="106"/>
                    </a:lnTo>
                    <a:lnTo>
                      <a:pt x="177" y="109"/>
                    </a:lnTo>
                    <a:lnTo>
                      <a:pt x="165" y="91"/>
                    </a:lnTo>
                    <a:lnTo>
                      <a:pt x="167" y="93"/>
                    </a:lnTo>
                    <a:lnTo>
                      <a:pt x="150" y="81"/>
                    </a:lnTo>
                    <a:lnTo>
                      <a:pt x="153" y="82"/>
                    </a:lnTo>
                    <a:lnTo>
                      <a:pt x="131" y="77"/>
                    </a:lnTo>
                    <a:lnTo>
                      <a:pt x="132" y="77"/>
                    </a:lnTo>
                    <a:lnTo>
                      <a:pt x="67" y="77"/>
                    </a:lnTo>
                    <a:lnTo>
                      <a:pt x="75" y="69"/>
                    </a:lnTo>
                    <a:lnTo>
                      <a:pt x="75" y="182"/>
                    </a:lnTo>
                    <a:lnTo>
                      <a:pt x="67" y="174"/>
                    </a:lnTo>
                    <a:lnTo>
                      <a:pt x="132" y="174"/>
                    </a:lnTo>
                    <a:close/>
                    <a:moveTo>
                      <a:pt x="67" y="190"/>
                    </a:moveTo>
                    <a:cubicBezTo>
                      <a:pt x="63" y="190"/>
                      <a:pt x="59" y="187"/>
                      <a:pt x="59" y="182"/>
                    </a:cubicBezTo>
                    <a:lnTo>
                      <a:pt x="59" y="69"/>
                    </a:lnTo>
                    <a:cubicBezTo>
                      <a:pt x="59" y="65"/>
                      <a:pt x="63" y="61"/>
                      <a:pt x="67" y="61"/>
                    </a:cubicBezTo>
                    <a:lnTo>
                      <a:pt x="132" y="61"/>
                    </a:lnTo>
                    <a:cubicBezTo>
                      <a:pt x="133" y="61"/>
                      <a:pt x="134" y="62"/>
                      <a:pt x="134" y="62"/>
                    </a:cubicBezTo>
                    <a:lnTo>
                      <a:pt x="156" y="67"/>
                    </a:lnTo>
                    <a:cubicBezTo>
                      <a:pt x="157" y="67"/>
                      <a:pt x="158" y="67"/>
                      <a:pt x="159" y="68"/>
                    </a:cubicBezTo>
                    <a:lnTo>
                      <a:pt x="176" y="80"/>
                    </a:lnTo>
                    <a:cubicBezTo>
                      <a:pt x="177" y="80"/>
                      <a:pt x="178" y="81"/>
                      <a:pt x="178" y="82"/>
                    </a:cubicBezTo>
                    <a:lnTo>
                      <a:pt x="190" y="100"/>
                    </a:lnTo>
                    <a:cubicBezTo>
                      <a:pt x="191" y="101"/>
                      <a:pt x="191" y="102"/>
                      <a:pt x="191" y="103"/>
                    </a:cubicBezTo>
                    <a:lnTo>
                      <a:pt x="195" y="126"/>
                    </a:lnTo>
                    <a:cubicBezTo>
                      <a:pt x="196" y="127"/>
                      <a:pt x="196" y="128"/>
                      <a:pt x="195" y="129"/>
                    </a:cubicBezTo>
                    <a:lnTo>
                      <a:pt x="191" y="150"/>
                    </a:lnTo>
                    <a:cubicBezTo>
                      <a:pt x="191" y="151"/>
                      <a:pt x="191" y="152"/>
                      <a:pt x="190" y="153"/>
                    </a:cubicBezTo>
                    <a:lnTo>
                      <a:pt x="178" y="171"/>
                    </a:lnTo>
                    <a:cubicBezTo>
                      <a:pt x="178" y="172"/>
                      <a:pt x="177" y="172"/>
                      <a:pt x="176" y="173"/>
                    </a:cubicBezTo>
                    <a:lnTo>
                      <a:pt x="159" y="185"/>
                    </a:lnTo>
                    <a:cubicBezTo>
                      <a:pt x="158" y="186"/>
                      <a:pt x="157" y="186"/>
                      <a:pt x="156" y="186"/>
                    </a:cubicBezTo>
                    <a:lnTo>
                      <a:pt x="134" y="190"/>
                    </a:lnTo>
                    <a:cubicBezTo>
                      <a:pt x="133" y="190"/>
                      <a:pt x="133" y="190"/>
                      <a:pt x="132" y="190"/>
                    </a:cubicBezTo>
                    <a:lnTo>
                      <a:pt x="67" y="190"/>
                    </a:lnTo>
                    <a:close/>
                    <a:moveTo>
                      <a:pt x="210" y="223"/>
                    </a:moveTo>
                    <a:lnTo>
                      <a:pt x="211" y="212"/>
                    </a:lnTo>
                    <a:lnTo>
                      <a:pt x="239" y="245"/>
                    </a:lnTo>
                    <a:cubicBezTo>
                      <a:pt x="239" y="246"/>
                      <a:pt x="240" y="248"/>
                      <a:pt x="240" y="249"/>
                    </a:cubicBezTo>
                    <a:lnTo>
                      <a:pt x="249" y="295"/>
                    </a:lnTo>
                    <a:cubicBezTo>
                      <a:pt x="249" y="295"/>
                      <a:pt x="249" y="296"/>
                      <a:pt x="249" y="296"/>
                    </a:cubicBezTo>
                    <a:lnTo>
                      <a:pt x="250" y="328"/>
                    </a:lnTo>
                    <a:lnTo>
                      <a:pt x="246" y="322"/>
                    </a:lnTo>
                    <a:lnTo>
                      <a:pt x="258" y="329"/>
                    </a:lnTo>
                    <a:cubicBezTo>
                      <a:pt x="260" y="329"/>
                      <a:pt x="261" y="330"/>
                      <a:pt x="261" y="331"/>
                    </a:cubicBezTo>
                    <a:lnTo>
                      <a:pt x="268" y="343"/>
                    </a:lnTo>
                    <a:cubicBezTo>
                      <a:pt x="269" y="344"/>
                      <a:pt x="269" y="346"/>
                      <a:pt x="269" y="347"/>
                    </a:cubicBezTo>
                    <a:lnTo>
                      <a:pt x="270" y="361"/>
                    </a:lnTo>
                    <a:cubicBezTo>
                      <a:pt x="271" y="362"/>
                      <a:pt x="270" y="363"/>
                      <a:pt x="270" y="364"/>
                    </a:cubicBezTo>
                    <a:lnTo>
                      <a:pt x="265" y="377"/>
                    </a:lnTo>
                    <a:cubicBezTo>
                      <a:pt x="264" y="379"/>
                      <a:pt x="264" y="380"/>
                      <a:pt x="263" y="381"/>
                    </a:cubicBezTo>
                    <a:lnTo>
                      <a:pt x="252" y="390"/>
                    </a:lnTo>
                    <a:cubicBezTo>
                      <a:pt x="251" y="390"/>
                      <a:pt x="249" y="391"/>
                      <a:pt x="248" y="391"/>
                    </a:cubicBezTo>
                    <a:lnTo>
                      <a:pt x="233" y="394"/>
                    </a:lnTo>
                    <a:cubicBezTo>
                      <a:pt x="232" y="395"/>
                      <a:pt x="231" y="395"/>
                      <a:pt x="229" y="394"/>
                    </a:cubicBezTo>
                    <a:lnTo>
                      <a:pt x="207" y="388"/>
                    </a:lnTo>
                    <a:cubicBezTo>
                      <a:pt x="206" y="388"/>
                      <a:pt x="204" y="387"/>
                      <a:pt x="203" y="386"/>
                    </a:cubicBezTo>
                    <a:lnTo>
                      <a:pt x="187" y="367"/>
                    </a:lnTo>
                    <a:cubicBezTo>
                      <a:pt x="187" y="366"/>
                      <a:pt x="186" y="365"/>
                      <a:pt x="186" y="364"/>
                    </a:cubicBezTo>
                    <a:lnTo>
                      <a:pt x="178" y="336"/>
                    </a:lnTo>
                    <a:cubicBezTo>
                      <a:pt x="178" y="335"/>
                      <a:pt x="178" y="335"/>
                      <a:pt x="177" y="334"/>
                    </a:cubicBezTo>
                    <a:lnTo>
                      <a:pt x="174" y="297"/>
                    </a:lnTo>
                    <a:lnTo>
                      <a:pt x="175" y="298"/>
                    </a:lnTo>
                    <a:lnTo>
                      <a:pt x="169" y="275"/>
                    </a:lnTo>
                    <a:lnTo>
                      <a:pt x="171" y="279"/>
                    </a:lnTo>
                    <a:lnTo>
                      <a:pt x="155" y="262"/>
                    </a:lnTo>
                    <a:lnTo>
                      <a:pt x="157" y="264"/>
                    </a:lnTo>
                    <a:lnTo>
                      <a:pt x="126" y="251"/>
                    </a:lnTo>
                    <a:lnTo>
                      <a:pt x="129" y="251"/>
                    </a:lnTo>
                    <a:lnTo>
                      <a:pt x="67" y="251"/>
                    </a:lnTo>
                    <a:lnTo>
                      <a:pt x="75" y="243"/>
                    </a:lnTo>
                    <a:lnTo>
                      <a:pt x="75" y="361"/>
                    </a:lnTo>
                    <a:cubicBezTo>
                      <a:pt x="75" y="362"/>
                      <a:pt x="75" y="363"/>
                      <a:pt x="75" y="364"/>
                    </a:cubicBezTo>
                    <a:lnTo>
                      <a:pt x="67" y="386"/>
                    </a:lnTo>
                    <a:cubicBezTo>
                      <a:pt x="66" y="388"/>
                      <a:pt x="65" y="390"/>
                      <a:pt x="62" y="391"/>
                    </a:cubicBezTo>
                    <a:lnTo>
                      <a:pt x="40" y="400"/>
                    </a:lnTo>
                    <a:cubicBezTo>
                      <a:pt x="39" y="401"/>
                      <a:pt x="36" y="401"/>
                      <a:pt x="34" y="400"/>
                    </a:cubicBezTo>
                    <a:lnTo>
                      <a:pt x="13" y="391"/>
                    </a:lnTo>
                    <a:cubicBezTo>
                      <a:pt x="11" y="390"/>
                      <a:pt x="10" y="388"/>
                      <a:pt x="9" y="386"/>
                    </a:cubicBezTo>
                    <a:lnTo>
                      <a:pt x="1" y="364"/>
                    </a:lnTo>
                    <a:cubicBezTo>
                      <a:pt x="1" y="363"/>
                      <a:pt x="0" y="362"/>
                      <a:pt x="0" y="361"/>
                    </a:cubicBezTo>
                    <a:lnTo>
                      <a:pt x="0" y="40"/>
                    </a:lnTo>
                    <a:cubicBezTo>
                      <a:pt x="0" y="40"/>
                      <a:pt x="1" y="39"/>
                      <a:pt x="1" y="38"/>
                    </a:cubicBezTo>
                    <a:lnTo>
                      <a:pt x="9" y="16"/>
                    </a:lnTo>
                    <a:cubicBezTo>
                      <a:pt x="10" y="14"/>
                      <a:pt x="11" y="12"/>
                      <a:pt x="13" y="11"/>
                    </a:cubicBezTo>
                    <a:lnTo>
                      <a:pt x="34" y="1"/>
                    </a:lnTo>
                    <a:cubicBezTo>
                      <a:pt x="35" y="1"/>
                      <a:pt x="36" y="0"/>
                      <a:pt x="37" y="0"/>
                    </a:cubicBezTo>
                    <a:lnTo>
                      <a:pt x="132" y="0"/>
                    </a:lnTo>
                    <a:cubicBezTo>
                      <a:pt x="133" y="0"/>
                      <a:pt x="134" y="1"/>
                      <a:pt x="134" y="1"/>
                    </a:cubicBezTo>
                    <a:lnTo>
                      <a:pt x="178" y="10"/>
                    </a:lnTo>
                    <a:cubicBezTo>
                      <a:pt x="179" y="10"/>
                      <a:pt x="180" y="10"/>
                      <a:pt x="181" y="11"/>
                    </a:cubicBezTo>
                    <a:lnTo>
                      <a:pt x="219" y="37"/>
                    </a:lnTo>
                    <a:cubicBezTo>
                      <a:pt x="220" y="37"/>
                      <a:pt x="221" y="38"/>
                      <a:pt x="221" y="39"/>
                    </a:cubicBezTo>
                    <a:lnTo>
                      <a:pt x="245" y="78"/>
                    </a:lnTo>
                    <a:cubicBezTo>
                      <a:pt x="246" y="79"/>
                      <a:pt x="246" y="80"/>
                      <a:pt x="246" y="81"/>
                    </a:cubicBezTo>
                    <a:lnTo>
                      <a:pt x="253" y="129"/>
                    </a:lnTo>
                    <a:cubicBezTo>
                      <a:pt x="254" y="130"/>
                      <a:pt x="253" y="131"/>
                      <a:pt x="253" y="132"/>
                    </a:cubicBezTo>
                    <a:lnTo>
                      <a:pt x="243" y="179"/>
                    </a:lnTo>
                    <a:cubicBezTo>
                      <a:pt x="243" y="180"/>
                      <a:pt x="243" y="181"/>
                      <a:pt x="242" y="181"/>
                    </a:cubicBezTo>
                    <a:lnTo>
                      <a:pt x="230" y="202"/>
                    </a:lnTo>
                    <a:cubicBezTo>
                      <a:pt x="230" y="203"/>
                      <a:pt x="230" y="204"/>
                      <a:pt x="229" y="204"/>
                    </a:cubicBezTo>
                    <a:lnTo>
                      <a:pt x="210" y="223"/>
                    </a:lnTo>
                    <a:close/>
                    <a:moveTo>
                      <a:pt x="218" y="193"/>
                    </a:moveTo>
                    <a:lnTo>
                      <a:pt x="217" y="194"/>
                    </a:lnTo>
                    <a:lnTo>
                      <a:pt x="229" y="173"/>
                    </a:lnTo>
                    <a:lnTo>
                      <a:pt x="228" y="176"/>
                    </a:lnTo>
                    <a:lnTo>
                      <a:pt x="238" y="129"/>
                    </a:lnTo>
                    <a:lnTo>
                      <a:pt x="238" y="132"/>
                    </a:lnTo>
                    <a:lnTo>
                      <a:pt x="231" y="84"/>
                    </a:lnTo>
                    <a:lnTo>
                      <a:pt x="232" y="87"/>
                    </a:lnTo>
                    <a:lnTo>
                      <a:pt x="208" y="48"/>
                    </a:lnTo>
                    <a:lnTo>
                      <a:pt x="210" y="50"/>
                    </a:lnTo>
                    <a:lnTo>
                      <a:pt x="172" y="24"/>
                    </a:lnTo>
                    <a:lnTo>
                      <a:pt x="175" y="25"/>
                    </a:lnTo>
                    <a:lnTo>
                      <a:pt x="131" y="16"/>
                    </a:lnTo>
                    <a:lnTo>
                      <a:pt x="132" y="16"/>
                    </a:lnTo>
                    <a:lnTo>
                      <a:pt x="37" y="16"/>
                    </a:lnTo>
                    <a:lnTo>
                      <a:pt x="41" y="16"/>
                    </a:lnTo>
                    <a:lnTo>
                      <a:pt x="20" y="26"/>
                    </a:lnTo>
                    <a:lnTo>
                      <a:pt x="24" y="21"/>
                    </a:lnTo>
                    <a:lnTo>
                      <a:pt x="16" y="43"/>
                    </a:lnTo>
                    <a:lnTo>
                      <a:pt x="16" y="40"/>
                    </a:lnTo>
                    <a:lnTo>
                      <a:pt x="16" y="361"/>
                    </a:lnTo>
                    <a:lnTo>
                      <a:pt x="16" y="359"/>
                    </a:lnTo>
                    <a:lnTo>
                      <a:pt x="24" y="381"/>
                    </a:lnTo>
                    <a:lnTo>
                      <a:pt x="20" y="376"/>
                    </a:lnTo>
                    <a:lnTo>
                      <a:pt x="41" y="385"/>
                    </a:lnTo>
                    <a:lnTo>
                      <a:pt x="34" y="385"/>
                    </a:lnTo>
                    <a:lnTo>
                      <a:pt x="56" y="376"/>
                    </a:lnTo>
                    <a:lnTo>
                      <a:pt x="52" y="381"/>
                    </a:lnTo>
                    <a:lnTo>
                      <a:pt x="60" y="359"/>
                    </a:lnTo>
                    <a:lnTo>
                      <a:pt x="59" y="361"/>
                    </a:lnTo>
                    <a:lnTo>
                      <a:pt x="59" y="243"/>
                    </a:lnTo>
                    <a:cubicBezTo>
                      <a:pt x="59" y="239"/>
                      <a:pt x="63" y="235"/>
                      <a:pt x="67" y="235"/>
                    </a:cubicBezTo>
                    <a:lnTo>
                      <a:pt x="129" y="235"/>
                    </a:lnTo>
                    <a:cubicBezTo>
                      <a:pt x="131" y="235"/>
                      <a:pt x="132" y="236"/>
                      <a:pt x="133" y="236"/>
                    </a:cubicBezTo>
                    <a:lnTo>
                      <a:pt x="164" y="249"/>
                    </a:lnTo>
                    <a:cubicBezTo>
                      <a:pt x="165" y="250"/>
                      <a:pt x="166" y="250"/>
                      <a:pt x="166" y="251"/>
                    </a:cubicBezTo>
                    <a:lnTo>
                      <a:pt x="182" y="268"/>
                    </a:lnTo>
                    <a:cubicBezTo>
                      <a:pt x="183" y="269"/>
                      <a:pt x="184" y="270"/>
                      <a:pt x="184" y="271"/>
                    </a:cubicBezTo>
                    <a:lnTo>
                      <a:pt x="190" y="294"/>
                    </a:lnTo>
                    <a:cubicBezTo>
                      <a:pt x="190" y="295"/>
                      <a:pt x="190" y="295"/>
                      <a:pt x="190" y="296"/>
                    </a:cubicBezTo>
                    <a:lnTo>
                      <a:pt x="193" y="333"/>
                    </a:lnTo>
                    <a:lnTo>
                      <a:pt x="193" y="331"/>
                    </a:lnTo>
                    <a:lnTo>
                      <a:pt x="201" y="359"/>
                    </a:lnTo>
                    <a:lnTo>
                      <a:pt x="200" y="356"/>
                    </a:lnTo>
                    <a:lnTo>
                      <a:pt x="216" y="375"/>
                    </a:lnTo>
                    <a:lnTo>
                      <a:pt x="212" y="373"/>
                    </a:lnTo>
                    <a:lnTo>
                      <a:pt x="234" y="379"/>
                    </a:lnTo>
                    <a:lnTo>
                      <a:pt x="230" y="379"/>
                    </a:lnTo>
                    <a:lnTo>
                      <a:pt x="245" y="376"/>
                    </a:lnTo>
                    <a:lnTo>
                      <a:pt x="241" y="377"/>
                    </a:lnTo>
                    <a:lnTo>
                      <a:pt x="252" y="368"/>
                    </a:lnTo>
                    <a:lnTo>
                      <a:pt x="250" y="372"/>
                    </a:lnTo>
                    <a:lnTo>
                      <a:pt x="255" y="359"/>
                    </a:lnTo>
                    <a:lnTo>
                      <a:pt x="254" y="362"/>
                    </a:lnTo>
                    <a:lnTo>
                      <a:pt x="253" y="348"/>
                    </a:lnTo>
                    <a:lnTo>
                      <a:pt x="255" y="352"/>
                    </a:lnTo>
                    <a:lnTo>
                      <a:pt x="248" y="340"/>
                    </a:lnTo>
                    <a:lnTo>
                      <a:pt x="250" y="342"/>
                    </a:lnTo>
                    <a:lnTo>
                      <a:pt x="238" y="335"/>
                    </a:lnTo>
                    <a:cubicBezTo>
                      <a:pt x="236" y="334"/>
                      <a:pt x="235" y="331"/>
                      <a:pt x="234" y="329"/>
                    </a:cubicBezTo>
                    <a:lnTo>
                      <a:pt x="233" y="297"/>
                    </a:lnTo>
                    <a:lnTo>
                      <a:pt x="234" y="298"/>
                    </a:lnTo>
                    <a:lnTo>
                      <a:pt x="225" y="252"/>
                    </a:lnTo>
                    <a:lnTo>
                      <a:pt x="226" y="256"/>
                    </a:lnTo>
                    <a:lnTo>
                      <a:pt x="198" y="223"/>
                    </a:lnTo>
                    <a:cubicBezTo>
                      <a:pt x="196" y="219"/>
                      <a:pt x="196" y="215"/>
                      <a:pt x="199" y="212"/>
                    </a:cubicBezTo>
                    <a:lnTo>
                      <a:pt x="218" y="19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auto">
              <a:xfrm>
                <a:off x="1919" y="3246"/>
                <a:ext cx="36" cy="61"/>
              </a:xfrm>
              <a:custGeom>
                <a:avLst/>
                <a:gdLst/>
                <a:ahLst/>
                <a:cxnLst>
                  <a:cxn ang="0">
                    <a:pos x="28" y="384"/>
                  </a:cxn>
                  <a:cxn ang="0">
                    <a:pos x="28" y="384"/>
                  </a:cxn>
                  <a:cxn ang="0">
                    <a:pos x="8" y="375"/>
                  </a:cxn>
                  <a:cxn ang="0">
                    <a:pos x="0" y="353"/>
                  </a:cxn>
                  <a:cxn ang="0">
                    <a:pos x="0" y="32"/>
                  </a:cxn>
                  <a:cxn ang="0">
                    <a:pos x="8" y="10"/>
                  </a:cxn>
                  <a:cxn ang="0">
                    <a:pos x="28" y="0"/>
                  </a:cxn>
                  <a:cxn ang="0">
                    <a:pos x="195" y="0"/>
                  </a:cxn>
                  <a:cxn ang="0">
                    <a:pos x="215" y="10"/>
                  </a:cxn>
                  <a:cxn ang="0">
                    <a:pos x="224" y="32"/>
                  </a:cxn>
                  <a:cxn ang="0">
                    <a:pos x="215" y="53"/>
                  </a:cxn>
                  <a:cxn ang="0">
                    <a:pos x="195" y="61"/>
                  </a:cxn>
                  <a:cxn ang="0">
                    <a:pos x="57" y="61"/>
                  </a:cxn>
                  <a:cxn ang="0">
                    <a:pos x="57" y="161"/>
                  </a:cxn>
                  <a:cxn ang="0">
                    <a:pos x="177" y="161"/>
                  </a:cxn>
                  <a:cxn ang="0">
                    <a:pos x="197" y="171"/>
                  </a:cxn>
                  <a:cxn ang="0">
                    <a:pos x="205" y="192"/>
                  </a:cxn>
                  <a:cxn ang="0">
                    <a:pos x="197" y="214"/>
                  </a:cxn>
                  <a:cxn ang="0">
                    <a:pos x="177" y="222"/>
                  </a:cxn>
                  <a:cxn ang="0">
                    <a:pos x="57" y="222"/>
                  </a:cxn>
                  <a:cxn ang="0">
                    <a:pos x="57" y="324"/>
                  </a:cxn>
                  <a:cxn ang="0">
                    <a:pos x="195" y="324"/>
                  </a:cxn>
                  <a:cxn ang="0">
                    <a:pos x="215" y="332"/>
                  </a:cxn>
                  <a:cxn ang="0">
                    <a:pos x="224" y="353"/>
                  </a:cxn>
                  <a:cxn ang="0">
                    <a:pos x="215" y="375"/>
                  </a:cxn>
                  <a:cxn ang="0">
                    <a:pos x="195" y="384"/>
                  </a:cxn>
                  <a:cxn ang="0">
                    <a:pos x="30" y="384"/>
                  </a:cxn>
                  <a:cxn ang="0">
                    <a:pos x="30" y="383"/>
                  </a:cxn>
                  <a:cxn ang="0">
                    <a:pos x="28" y="384"/>
                  </a:cxn>
                </a:cxnLst>
                <a:rect l="0" t="0" r="r" b="b"/>
                <a:pathLst>
                  <a:path w="224" h="384">
                    <a:moveTo>
                      <a:pt x="28" y="384"/>
                    </a:moveTo>
                    <a:lnTo>
                      <a:pt x="28" y="384"/>
                    </a:lnTo>
                    <a:cubicBezTo>
                      <a:pt x="20" y="384"/>
                      <a:pt x="14" y="381"/>
                      <a:pt x="8" y="375"/>
                    </a:cubicBezTo>
                    <a:cubicBezTo>
                      <a:pt x="4" y="370"/>
                      <a:pt x="0" y="361"/>
                      <a:pt x="0" y="353"/>
                    </a:cubicBezTo>
                    <a:lnTo>
                      <a:pt x="0" y="32"/>
                    </a:lnTo>
                    <a:cubicBezTo>
                      <a:pt x="0" y="23"/>
                      <a:pt x="4" y="15"/>
                      <a:pt x="8" y="10"/>
                    </a:cubicBezTo>
                    <a:cubicBezTo>
                      <a:pt x="14" y="4"/>
                      <a:pt x="20" y="0"/>
                      <a:pt x="28" y="0"/>
                    </a:cubicBezTo>
                    <a:lnTo>
                      <a:pt x="195" y="0"/>
                    </a:lnTo>
                    <a:cubicBezTo>
                      <a:pt x="203" y="0"/>
                      <a:pt x="211" y="4"/>
                      <a:pt x="215" y="10"/>
                    </a:cubicBezTo>
                    <a:cubicBezTo>
                      <a:pt x="221" y="15"/>
                      <a:pt x="224" y="23"/>
                      <a:pt x="224" y="32"/>
                    </a:cubicBezTo>
                    <a:cubicBezTo>
                      <a:pt x="224" y="40"/>
                      <a:pt x="221" y="46"/>
                      <a:pt x="215" y="53"/>
                    </a:cubicBezTo>
                    <a:cubicBezTo>
                      <a:pt x="211" y="58"/>
                      <a:pt x="203" y="61"/>
                      <a:pt x="195" y="61"/>
                    </a:cubicBezTo>
                    <a:lnTo>
                      <a:pt x="57" y="61"/>
                    </a:lnTo>
                    <a:lnTo>
                      <a:pt x="57" y="161"/>
                    </a:lnTo>
                    <a:lnTo>
                      <a:pt x="177" y="161"/>
                    </a:lnTo>
                    <a:cubicBezTo>
                      <a:pt x="185" y="161"/>
                      <a:pt x="191" y="165"/>
                      <a:pt x="197" y="171"/>
                    </a:cubicBezTo>
                    <a:cubicBezTo>
                      <a:pt x="201" y="176"/>
                      <a:pt x="205" y="184"/>
                      <a:pt x="205" y="192"/>
                    </a:cubicBezTo>
                    <a:cubicBezTo>
                      <a:pt x="205" y="201"/>
                      <a:pt x="201" y="207"/>
                      <a:pt x="197" y="214"/>
                    </a:cubicBezTo>
                    <a:cubicBezTo>
                      <a:pt x="191" y="219"/>
                      <a:pt x="185" y="222"/>
                      <a:pt x="177" y="222"/>
                    </a:cubicBezTo>
                    <a:lnTo>
                      <a:pt x="57" y="222"/>
                    </a:lnTo>
                    <a:lnTo>
                      <a:pt x="57" y="324"/>
                    </a:lnTo>
                    <a:lnTo>
                      <a:pt x="195" y="324"/>
                    </a:lnTo>
                    <a:cubicBezTo>
                      <a:pt x="203" y="324"/>
                      <a:pt x="211" y="325"/>
                      <a:pt x="215" y="332"/>
                    </a:cubicBezTo>
                    <a:cubicBezTo>
                      <a:pt x="221" y="339"/>
                      <a:pt x="224" y="345"/>
                      <a:pt x="224" y="353"/>
                    </a:cubicBezTo>
                    <a:cubicBezTo>
                      <a:pt x="224" y="361"/>
                      <a:pt x="221" y="368"/>
                      <a:pt x="215" y="375"/>
                    </a:cubicBezTo>
                    <a:cubicBezTo>
                      <a:pt x="211" y="381"/>
                      <a:pt x="203" y="384"/>
                      <a:pt x="195" y="384"/>
                    </a:cubicBezTo>
                    <a:lnTo>
                      <a:pt x="30" y="384"/>
                    </a:lnTo>
                    <a:lnTo>
                      <a:pt x="30" y="383"/>
                    </a:lnTo>
                    <a:lnTo>
                      <a:pt x="28" y="384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0" name="Freeform 66"/>
              <p:cNvSpPr>
                <a:spLocks noEditPoints="1"/>
              </p:cNvSpPr>
              <p:nvPr/>
            </p:nvSpPr>
            <p:spPr bwMode="auto">
              <a:xfrm>
                <a:off x="1918" y="3245"/>
                <a:ext cx="39" cy="63"/>
              </a:xfrm>
              <a:custGeom>
                <a:avLst/>
                <a:gdLst/>
                <a:ahLst/>
                <a:cxnLst>
                  <a:cxn ang="0">
                    <a:pos x="33" y="400"/>
                  </a:cxn>
                  <a:cxn ang="0">
                    <a:pos x="9" y="386"/>
                  </a:cxn>
                  <a:cxn ang="0">
                    <a:pos x="0" y="361"/>
                  </a:cxn>
                  <a:cxn ang="0">
                    <a:pos x="1" y="38"/>
                  </a:cxn>
                  <a:cxn ang="0">
                    <a:pos x="13" y="11"/>
                  </a:cxn>
                  <a:cxn ang="0">
                    <a:pos x="36" y="0"/>
                  </a:cxn>
                  <a:cxn ang="0">
                    <a:pos x="207" y="1"/>
                  </a:cxn>
                  <a:cxn ang="0">
                    <a:pos x="231" y="15"/>
                  </a:cxn>
                  <a:cxn ang="0">
                    <a:pos x="240" y="44"/>
                  </a:cxn>
                  <a:cxn ang="0">
                    <a:pos x="226" y="69"/>
                  </a:cxn>
                  <a:cxn ang="0">
                    <a:pos x="203" y="77"/>
                  </a:cxn>
                  <a:cxn ang="0">
                    <a:pos x="73" y="69"/>
                  </a:cxn>
                  <a:cxn ang="0">
                    <a:pos x="65" y="161"/>
                  </a:cxn>
                  <a:cxn ang="0">
                    <a:pos x="189" y="162"/>
                  </a:cxn>
                  <a:cxn ang="0">
                    <a:pos x="213" y="177"/>
                  </a:cxn>
                  <a:cxn ang="0">
                    <a:pos x="221" y="203"/>
                  </a:cxn>
                  <a:cxn ang="0">
                    <a:pos x="208" y="230"/>
                  </a:cxn>
                  <a:cxn ang="0">
                    <a:pos x="185" y="238"/>
                  </a:cxn>
                  <a:cxn ang="0">
                    <a:pos x="73" y="230"/>
                  </a:cxn>
                  <a:cxn ang="0">
                    <a:pos x="65" y="324"/>
                  </a:cxn>
                  <a:cxn ang="0">
                    <a:pos x="216" y="325"/>
                  </a:cxn>
                  <a:cxn ang="0">
                    <a:pos x="229" y="334"/>
                  </a:cxn>
                  <a:cxn ang="0">
                    <a:pos x="240" y="358"/>
                  </a:cxn>
                  <a:cxn ang="0">
                    <a:pos x="231" y="386"/>
                  </a:cxn>
                  <a:cxn ang="0">
                    <a:pos x="207" y="400"/>
                  </a:cxn>
                  <a:cxn ang="0">
                    <a:pos x="38" y="400"/>
                  </a:cxn>
                  <a:cxn ang="0">
                    <a:pos x="30" y="391"/>
                  </a:cxn>
                  <a:cxn ang="0">
                    <a:pos x="40" y="400"/>
                  </a:cxn>
                  <a:cxn ang="0">
                    <a:pos x="43" y="385"/>
                  </a:cxn>
                  <a:cxn ang="0">
                    <a:pos x="46" y="392"/>
                  </a:cxn>
                  <a:cxn ang="0">
                    <a:pos x="203" y="384"/>
                  </a:cxn>
                  <a:cxn ang="0">
                    <a:pos x="220" y="376"/>
                  </a:cxn>
                  <a:cxn ang="0">
                    <a:pos x="225" y="358"/>
                  </a:cxn>
                  <a:cxn ang="0">
                    <a:pos x="216" y="344"/>
                  </a:cxn>
                  <a:cxn ang="0">
                    <a:pos x="210" y="339"/>
                  </a:cxn>
                  <a:cxn ang="0">
                    <a:pos x="203" y="340"/>
                  </a:cxn>
                  <a:cxn ang="0">
                    <a:pos x="57" y="332"/>
                  </a:cxn>
                  <a:cxn ang="0">
                    <a:pos x="65" y="222"/>
                  </a:cxn>
                  <a:cxn ang="0">
                    <a:pos x="182" y="223"/>
                  </a:cxn>
                  <a:cxn ang="0">
                    <a:pos x="198" y="220"/>
                  </a:cxn>
                  <a:cxn ang="0">
                    <a:pos x="206" y="203"/>
                  </a:cxn>
                  <a:cxn ang="0">
                    <a:pos x="202" y="187"/>
                  </a:cxn>
                  <a:cxn ang="0">
                    <a:pos x="185" y="177"/>
                  </a:cxn>
                  <a:cxn ang="0">
                    <a:pos x="57" y="169"/>
                  </a:cxn>
                  <a:cxn ang="0">
                    <a:pos x="65" y="61"/>
                  </a:cxn>
                  <a:cxn ang="0">
                    <a:pos x="200" y="62"/>
                  </a:cxn>
                  <a:cxn ang="0">
                    <a:pos x="216" y="58"/>
                  </a:cxn>
                  <a:cxn ang="0">
                    <a:pos x="225" y="43"/>
                  </a:cxn>
                  <a:cxn ang="0">
                    <a:pos x="220" y="26"/>
                  </a:cxn>
                  <a:cxn ang="0">
                    <a:pos x="203" y="16"/>
                  </a:cxn>
                  <a:cxn ang="0">
                    <a:pos x="40" y="16"/>
                  </a:cxn>
                  <a:cxn ang="0">
                    <a:pos x="24" y="21"/>
                  </a:cxn>
                  <a:cxn ang="0">
                    <a:pos x="16" y="40"/>
                  </a:cxn>
                  <a:cxn ang="0">
                    <a:pos x="16" y="359"/>
                  </a:cxn>
                  <a:cxn ang="0">
                    <a:pos x="20" y="376"/>
                  </a:cxn>
                  <a:cxn ang="0">
                    <a:pos x="33" y="385"/>
                  </a:cxn>
                </a:cxnLst>
                <a:rect l="0" t="0" r="r" b="b"/>
                <a:pathLst>
                  <a:path w="241" h="401">
                    <a:moveTo>
                      <a:pt x="40" y="400"/>
                    </a:moveTo>
                    <a:cubicBezTo>
                      <a:pt x="38" y="401"/>
                      <a:pt x="35" y="401"/>
                      <a:pt x="33" y="400"/>
                    </a:cubicBezTo>
                    <a:lnTo>
                      <a:pt x="13" y="391"/>
                    </a:lnTo>
                    <a:cubicBezTo>
                      <a:pt x="11" y="390"/>
                      <a:pt x="10" y="388"/>
                      <a:pt x="9" y="386"/>
                    </a:cubicBezTo>
                    <a:lnTo>
                      <a:pt x="1" y="364"/>
                    </a:lnTo>
                    <a:cubicBezTo>
                      <a:pt x="1" y="363"/>
                      <a:pt x="0" y="362"/>
                      <a:pt x="0" y="361"/>
                    </a:cubicBezTo>
                    <a:lnTo>
                      <a:pt x="0" y="40"/>
                    </a:lnTo>
                    <a:cubicBezTo>
                      <a:pt x="0" y="40"/>
                      <a:pt x="1" y="39"/>
                      <a:pt x="1" y="38"/>
                    </a:cubicBezTo>
                    <a:lnTo>
                      <a:pt x="9" y="16"/>
                    </a:lnTo>
                    <a:cubicBezTo>
                      <a:pt x="10" y="14"/>
                      <a:pt x="11" y="12"/>
                      <a:pt x="13" y="11"/>
                    </a:cubicBezTo>
                    <a:lnTo>
                      <a:pt x="33" y="1"/>
                    </a:lnTo>
                    <a:cubicBezTo>
                      <a:pt x="34" y="1"/>
                      <a:pt x="35" y="0"/>
                      <a:pt x="36" y="0"/>
                    </a:cubicBezTo>
                    <a:lnTo>
                      <a:pt x="203" y="0"/>
                    </a:lnTo>
                    <a:cubicBezTo>
                      <a:pt x="205" y="0"/>
                      <a:pt x="206" y="1"/>
                      <a:pt x="207" y="1"/>
                    </a:cubicBezTo>
                    <a:lnTo>
                      <a:pt x="227" y="11"/>
                    </a:lnTo>
                    <a:cubicBezTo>
                      <a:pt x="229" y="12"/>
                      <a:pt x="230" y="14"/>
                      <a:pt x="231" y="15"/>
                    </a:cubicBezTo>
                    <a:lnTo>
                      <a:pt x="240" y="37"/>
                    </a:lnTo>
                    <a:cubicBezTo>
                      <a:pt x="241" y="39"/>
                      <a:pt x="241" y="42"/>
                      <a:pt x="240" y="44"/>
                    </a:cubicBezTo>
                    <a:lnTo>
                      <a:pt x="231" y="65"/>
                    </a:lnTo>
                    <a:cubicBezTo>
                      <a:pt x="230" y="67"/>
                      <a:pt x="228" y="68"/>
                      <a:pt x="226" y="69"/>
                    </a:cubicBezTo>
                    <a:lnTo>
                      <a:pt x="206" y="77"/>
                    </a:lnTo>
                    <a:cubicBezTo>
                      <a:pt x="205" y="77"/>
                      <a:pt x="204" y="77"/>
                      <a:pt x="203" y="77"/>
                    </a:cubicBezTo>
                    <a:lnTo>
                      <a:pt x="65" y="77"/>
                    </a:lnTo>
                    <a:lnTo>
                      <a:pt x="73" y="69"/>
                    </a:lnTo>
                    <a:lnTo>
                      <a:pt x="73" y="169"/>
                    </a:lnTo>
                    <a:lnTo>
                      <a:pt x="65" y="161"/>
                    </a:lnTo>
                    <a:lnTo>
                      <a:pt x="185" y="161"/>
                    </a:lnTo>
                    <a:cubicBezTo>
                      <a:pt x="187" y="161"/>
                      <a:pt x="188" y="162"/>
                      <a:pt x="189" y="162"/>
                    </a:cubicBezTo>
                    <a:lnTo>
                      <a:pt x="209" y="172"/>
                    </a:lnTo>
                    <a:cubicBezTo>
                      <a:pt x="211" y="173"/>
                      <a:pt x="212" y="175"/>
                      <a:pt x="213" y="177"/>
                    </a:cubicBezTo>
                    <a:lnTo>
                      <a:pt x="221" y="198"/>
                    </a:lnTo>
                    <a:cubicBezTo>
                      <a:pt x="222" y="199"/>
                      <a:pt x="222" y="201"/>
                      <a:pt x="221" y="203"/>
                    </a:cubicBezTo>
                    <a:lnTo>
                      <a:pt x="213" y="225"/>
                    </a:lnTo>
                    <a:cubicBezTo>
                      <a:pt x="212" y="227"/>
                      <a:pt x="211" y="229"/>
                      <a:pt x="208" y="230"/>
                    </a:cubicBezTo>
                    <a:lnTo>
                      <a:pt x="188" y="238"/>
                    </a:lnTo>
                    <a:cubicBezTo>
                      <a:pt x="187" y="238"/>
                      <a:pt x="186" y="238"/>
                      <a:pt x="185" y="238"/>
                    </a:cubicBezTo>
                    <a:lnTo>
                      <a:pt x="65" y="238"/>
                    </a:lnTo>
                    <a:lnTo>
                      <a:pt x="73" y="230"/>
                    </a:lnTo>
                    <a:lnTo>
                      <a:pt x="73" y="332"/>
                    </a:lnTo>
                    <a:lnTo>
                      <a:pt x="65" y="324"/>
                    </a:lnTo>
                    <a:lnTo>
                      <a:pt x="203" y="324"/>
                    </a:lnTo>
                    <a:lnTo>
                      <a:pt x="216" y="325"/>
                    </a:lnTo>
                    <a:cubicBezTo>
                      <a:pt x="218" y="326"/>
                      <a:pt x="219" y="326"/>
                      <a:pt x="221" y="327"/>
                    </a:cubicBezTo>
                    <a:lnTo>
                      <a:pt x="229" y="334"/>
                    </a:lnTo>
                    <a:cubicBezTo>
                      <a:pt x="230" y="335"/>
                      <a:pt x="230" y="336"/>
                      <a:pt x="231" y="337"/>
                    </a:cubicBezTo>
                    <a:lnTo>
                      <a:pt x="240" y="358"/>
                    </a:lnTo>
                    <a:cubicBezTo>
                      <a:pt x="241" y="360"/>
                      <a:pt x="241" y="363"/>
                      <a:pt x="240" y="364"/>
                    </a:cubicBezTo>
                    <a:lnTo>
                      <a:pt x="231" y="386"/>
                    </a:lnTo>
                    <a:cubicBezTo>
                      <a:pt x="230" y="388"/>
                      <a:pt x="229" y="390"/>
                      <a:pt x="227" y="391"/>
                    </a:cubicBezTo>
                    <a:lnTo>
                      <a:pt x="207" y="400"/>
                    </a:lnTo>
                    <a:cubicBezTo>
                      <a:pt x="206" y="400"/>
                      <a:pt x="205" y="400"/>
                      <a:pt x="203" y="400"/>
                    </a:cubicBezTo>
                    <a:lnTo>
                      <a:pt x="38" y="400"/>
                    </a:lnTo>
                    <a:cubicBezTo>
                      <a:pt x="34" y="400"/>
                      <a:pt x="30" y="397"/>
                      <a:pt x="30" y="392"/>
                    </a:cubicBezTo>
                    <a:lnTo>
                      <a:pt x="30" y="391"/>
                    </a:lnTo>
                    <a:lnTo>
                      <a:pt x="42" y="399"/>
                    </a:lnTo>
                    <a:lnTo>
                      <a:pt x="40" y="400"/>
                    </a:lnTo>
                    <a:close/>
                    <a:moveTo>
                      <a:pt x="35" y="384"/>
                    </a:moveTo>
                    <a:cubicBezTo>
                      <a:pt x="37" y="383"/>
                      <a:pt x="40" y="383"/>
                      <a:pt x="43" y="385"/>
                    </a:cubicBezTo>
                    <a:cubicBezTo>
                      <a:pt x="45" y="386"/>
                      <a:pt x="46" y="389"/>
                      <a:pt x="46" y="391"/>
                    </a:cubicBezTo>
                    <a:lnTo>
                      <a:pt x="46" y="392"/>
                    </a:lnTo>
                    <a:lnTo>
                      <a:pt x="38" y="384"/>
                    </a:lnTo>
                    <a:lnTo>
                      <a:pt x="203" y="384"/>
                    </a:lnTo>
                    <a:lnTo>
                      <a:pt x="200" y="385"/>
                    </a:lnTo>
                    <a:lnTo>
                      <a:pt x="220" y="376"/>
                    </a:lnTo>
                    <a:lnTo>
                      <a:pt x="216" y="380"/>
                    </a:lnTo>
                    <a:lnTo>
                      <a:pt x="225" y="358"/>
                    </a:lnTo>
                    <a:lnTo>
                      <a:pt x="225" y="365"/>
                    </a:lnTo>
                    <a:lnTo>
                      <a:pt x="216" y="344"/>
                    </a:lnTo>
                    <a:lnTo>
                      <a:pt x="218" y="346"/>
                    </a:lnTo>
                    <a:lnTo>
                      <a:pt x="210" y="339"/>
                    </a:lnTo>
                    <a:lnTo>
                      <a:pt x="215" y="341"/>
                    </a:lnTo>
                    <a:lnTo>
                      <a:pt x="203" y="340"/>
                    </a:lnTo>
                    <a:lnTo>
                      <a:pt x="65" y="340"/>
                    </a:lnTo>
                    <a:cubicBezTo>
                      <a:pt x="61" y="340"/>
                      <a:pt x="57" y="337"/>
                      <a:pt x="57" y="332"/>
                    </a:cubicBezTo>
                    <a:lnTo>
                      <a:pt x="57" y="230"/>
                    </a:lnTo>
                    <a:cubicBezTo>
                      <a:pt x="57" y="226"/>
                      <a:pt x="61" y="222"/>
                      <a:pt x="65" y="222"/>
                    </a:cubicBezTo>
                    <a:lnTo>
                      <a:pt x="185" y="222"/>
                    </a:lnTo>
                    <a:lnTo>
                      <a:pt x="182" y="223"/>
                    </a:lnTo>
                    <a:lnTo>
                      <a:pt x="202" y="215"/>
                    </a:lnTo>
                    <a:lnTo>
                      <a:pt x="198" y="220"/>
                    </a:lnTo>
                    <a:lnTo>
                      <a:pt x="206" y="198"/>
                    </a:lnTo>
                    <a:lnTo>
                      <a:pt x="206" y="203"/>
                    </a:lnTo>
                    <a:lnTo>
                      <a:pt x="198" y="182"/>
                    </a:lnTo>
                    <a:lnTo>
                      <a:pt x="202" y="187"/>
                    </a:lnTo>
                    <a:lnTo>
                      <a:pt x="182" y="177"/>
                    </a:lnTo>
                    <a:lnTo>
                      <a:pt x="185" y="177"/>
                    </a:lnTo>
                    <a:lnTo>
                      <a:pt x="65" y="177"/>
                    </a:lnTo>
                    <a:cubicBezTo>
                      <a:pt x="61" y="177"/>
                      <a:pt x="57" y="174"/>
                      <a:pt x="57" y="169"/>
                    </a:cubicBezTo>
                    <a:lnTo>
                      <a:pt x="57" y="69"/>
                    </a:lnTo>
                    <a:cubicBezTo>
                      <a:pt x="57" y="65"/>
                      <a:pt x="61" y="61"/>
                      <a:pt x="65" y="61"/>
                    </a:cubicBezTo>
                    <a:lnTo>
                      <a:pt x="203" y="61"/>
                    </a:lnTo>
                    <a:lnTo>
                      <a:pt x="200" y="62"/>
                    </a:lnTo>
                    <a:lnTo>
                      <a:pt x="220" y="54"/>
                    </a:lnTo>
                    <a:lnTo>
                      <a:pt x="216" y="58"/>
                    </a:lnTo>
                    <a:lnTo>
                      <a:pt x="225" y="37"/>
                    </a:lnTo>
                    <a:lnTo>
                      <a:pt x="225" y="43"/>
                    </a:lnTo>
                    <a:lnTo>
                      <a:pt x="216" y="21"/>
                    </a:lnTo>
                    <a:lnTo>
                      <a:pt x="220" y="26"/>
                    </a:lnTo>
                    <a:lnTo>
                      <a:pt x="200" y="16"/>
                    </a:lnTo>
                    <a:lnTo>
                      <a:pt x="203" y="16"/>
                    </a:lnTo>
                    <a:lnTo>
                      <a:pt x="36" y="16"/>
                    </a:lnTo>
                    <a:lnTo>
                      <a:pt x="40" y="16"/>
                    </a:lnTo>
                    <a:lnTo>
                      <a:pt x="20" y="26"/>
                    </a:lnTo>
                    <a:lnTo>
                      <a:pt x="24" y="21"/>
                    </a:lnTo>
                    <a:lnTo>
                      <a:pt x="16" y="43"/>
                    </a:lnTo>
                    <a:lnTo>
                      <a:pt x="16" y="40"/>
                    </a:lnTo>
                    <a:lnTo>
                      <a:pt x="16" y="361"/>
                    </a:lnTo>
                    <a:lnTo>
                      <a:pt x="16" y="359"/>
                    </a:lnTo>
                    <a:lnTo>
                      <a:pt x="24" y="381"/>
                    </a:lnTo>
                    <a:lnTo>
                      <a:pt x="20" y="376"/>
                    </a:lnTo>
                    <a:lnTo>
                      <a:pt x="40" y="385"/>
                    </a:lnTo>
                    <a:lnTo>
                      <a:pt x="33" y="385"/>
                    </a:lnTo>
                    <a:lnTo>
                      <a:pt x="35" y="38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auto">
              <a:xfrm>
                <a:off x="1965" y="3246"/>
                <a:ext cx="54" cy="61"/>
              </a:xfrm>
              <a:custGeom>
                <a:avLst/>
                <a:gdLst/>
                <a:ahLst/>
                <a:cxnLst>
                  <a:cxn ang="0">
                    <a:pos x="103" y="100"/>
                  </a:cxn>
                  <a:cxn ang="0">
                    <a:pos x="103" y="100"/>
                  </a:cxn>
                  <a:cxn ang="0">
                    <a:pos x="62" y="192"/>
                  </a:cxn>
                  <a:cxn ang="0">
                    <a:pos x="103" y="285"/>
                  </a:cxn>
                  <a:cxn ang="0">
                    <a:pos x="197" y="324"/>
                  </a:cxn>
                  <a:cxn ang="0">
                    <a:pos x="286" y="293"/>
                  </a:cxn>
                  <a:cxn ang="0">
                    <a:pos x="309" y="288"/>
                  </a:cxn>
                  <a:cxn ang="0">
                    <a:pos x="330" y="300"/>
                  </a:cxn>
                  <a:cxn ang="0">
                    <a:pos x="336" y="322"/>
                  </a:cxn>
                  <a:cxn ang="0">
                    <a:pos x="325" y="343"/>
                  </a:cxn>
                  <a:cxn ang="0">
                    <a:pos x="200" y="384"/>
                  </a:cxn>
                  <a:cxn ang="0">
                    <a:pos x="61" y="327"/>
                  </a:cxn>
                  <a:cxn ang="0">
                    <a:pos x="0" y="192"/>
                  </a:cxn>
                  <a:cxn ang="0">
                    <a:pos x="61" y="56"/>
                  </a:cxn>
                  <a:cxn ang="0">
                    <a:pos x="200" y="0"/>
                  </a:cxn>
                  <a:cxn ang="0">
                    <a:pos x="325" y="42"/>
                  </a:cxn>
                  <a:cxn ang="0">
                    <a:pos x="336" y="61"/>
                  </a:cxn>
                  <a:cxn ang="0">
                    <a:pos x="330" y="84"/>
                  </a:cxn>
                  <a:cxn ang="0">
                    <a:pos x="309" y="96"/>
                  </a:cxn>
                  <a:cxn ang="0">
                    <a:pos x="286" y="90"/>
                  </a:cxn>
                  <a:cxn ang="0">
                    <a:pos x="197" y="61"/>
                  </a:cxn>
                  <a:cxn ang="0">
                    <a:pos x="103" y="100"/>
                  </a:cxn>
                </a:cxnLst>
                <a:rect l="0" t="0" r="r" b="b"/>
                <a:pathLst>
                  <a:path w="336" h="384">
                    <a:moveTo>
                      <a:pt x="103" y="100"/>
                    </a:moveTo>
                    <a:lnTo>
                      <a:pt x="103" y="100"/>
                    </a:lnTo>
                    <a:cubicBezTo>
                      <a:pt x="77" y="125"/>
                      <a:pt x="62" y="157"/>
                      <a:pt x="62" y="192"/>
                    </a:cubicBezTo>
                    <a:cubicBezTo>
                      <a:pt x="62" y="229"/>
                      <a:pt x="77" y="260"/>
                      <a:pt x="103" y="285"/>
                    </a:cubicBezTo>
                    <a:cubicBezTo>
                      <a:pt x="130" y="311"/>
                      <a:pt x="161" y="324"/>
                      <a:pt x="197" y="324"/>
                    </a:cubicBezTo>
                    <a:cubicBezTo>
                      <a:pt x="233" y="324"/>
                      <a:pt x="262" y="314"/>
                      <a:pt x="286" y="293"/>
                    </a:cubicBezTo>
                    <a:cubicBezTo>
                      <a:pt x="293" y="288"/>
                      <a:pt x="301" y="287"/>
                      <a:pt x="309" y="288"/>
                    </a:cubicBezTo>
                    <a:cubicBezTo>
                      <a:pt x="317" y="290"/>
                      <a:pt x="325" y="293"/>
                      <a:pt x="330" y="300"/>
                    </a:cubicBezTo>
                    <a:cubicBezTo>
                      <a:pt x="335" y="306"/>
                      <a:pt x="336" y="314"/>
                      <a:pt x="336" y="322"/>
                    </a:cubicBezTo>
                    <a:cubicBezTo>
                      <a:pt x="335" y="330"/>
                      <a:pt x="332" y="338"/>
                      <a:pt x="325" y="343"/>
                    </a:cubicBezTo>
                    <a:cubicBezTo>
                      <a:pt x="289" y="370"/>
                      <a:pt x="247" y="384"/>
                      <a:pt x="200" y="384"/>
                    </a:cubicBezTo>
                    <a:cubicBezTo>
                      <a:pt x="145" y="384"/>
                      <a:pt x="99" y="365"/>
                      <a:pt x="61" y="327"/>
                    </a:cubicBezTo>
                    <a:cubicBezTo>
                      <a:pt x="22" y="290"/>
                      <a:pt x="2" y="245"/>
                      <a:pt x="0" y="192"/>
                    </a:cubicBezTo>
                    <a:cubicBezTo>
                      <a:pt x="2" y="140"/>
                      <a:pt x="22" y="95"/>
                      <a:pt x="61" y="56"/>
                    </a:cubicBezTo>
                    <a:cubicBezTo>
                      <a:pt x="99" y="20"/>
                      <a:pt x="145" y="0"/>
                      <a:pt x="200" y="0"/>
                    </a:cubicBezTo>
                    <a:cubicBezTo>
                      <a:pt x="247" y="0"/>
                      <a:pt x="289" y="13"/>
                      <a:pt x="325" y="42"/>
                    </a:cubicBezTo>
                    <a:cubicBezTo>
                      <a:pt x="332" y="47"/>
                      <a:pt x="335" y="53"/>
                      <a:pt x="336" y="61"/>
                    </a:cubicBezTo>
                    <a:cubicBezTo>
                      <a:pt x="336" y="69"/>
                      <a:pt x="335" y="77"/>
                      <a:pt x="330" y="84"/>
                    </a:cubicBezTo>
                    <a:cubicBezTo>
                      <a:pt x="325" y="92"/>
                      <a:pt x="317" y="95"/>
                      <a:pt x="309" y="96"/>
                    </a:cubicBezTo>
                    <a:cubicBezTo>
                      <a:pt x="301" y="96"/>
                      <a:pt x="293" y="95"/>
                      <a:pt x="286" y="90"/>
                    </a:cubicBezTo>
                    <a:cubicBezTo>
                      <a:pt x="263" y="71"/>
                      <a:pt x="233" y="61"/>
                      <a:pt x="197" y="61"/>
                    </a:cubicBezTo>
                    <a:cubicBezTo>
                      <a:pt x="161" y="61"/>
                      <a:pt x="130" y="74"/>
                      <a:pt x="103" y="100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2" name="Freeform 68"/>
              <p:cNvSpPr>
                <a:spLocks noEditPoints="1"/>
              </p:cNvSpPr>
              <p:nvPr/>
            </p:nvSpPr>
            <p:spPr bwMode="auto">
              <a:xfrm>
                <a:off x="1964" y="3245"/>
                <a:ext cx="56" cy="63"/>
              </a:xfrm>
              <a:custGeom>
                <a:avLst/>
                <a:gdLst/>
                <a:ahLst/>
                <a:cxnLst>
                  <a:cxn ang="0">
                    <a:pos x="88" y="155"/>
                  </a:cxn>
                  <a:cxn ang="0">
                    <a:pos x="78" y="199"/>
                  </a:cxn>
                  <a:cxn ang="0">
                    <a:pos x="118" y="289"/>
                  </a:cxn>
                  <a:cxn ang="0">
                    <a:pos x="157" y="315"/>
                  </a:cxn>
                  <a:cxn ang="0">
                    <a:pos x="253" y="317"/>
                  </a:cxn>
                  <a:cxn ang="0">
                    <a:pos x="293" y="294"/>
                  </a:cxn>
                  <a:cxn ang="0">
                    <a:pos x="342" y="302"/>
                  </a:cxn>
                  <a:cxn ang="0">
                    <a:pos x="352" y="334"/>
                  </a:cxn>
                  <a:cxn ang="0">
                    <a:pos x="279" y="390"/>
                  </a:cxn>
                  <a:cxn ang="0">
                    <a:pos x="208" y="400"/>
                  </a:cxn>
                  <a:cxn ang="0">
                    <a:pos x="130" y="386"/>
                  </a:cxn>
                  <a:cxn ang="0">
                    <a:pos x="94" y="367"/>
                  </a:cxn>
                  <a:cxn ang="0">
                    <a:pos x="38" y="312"/>
                  </a:cxn>
                  <a:cxn ang="0">
                    <a:pos x="18" y="277"/>
                  </a:cxn>
                  <a:cxn ang="0">
                    <a:pos x="1" y="202"/>
                  </a:cxn>
                  <a:cxn ang="0">
                    <a:pos x="6" y="160"/>
                  </a:cxn>
                  <a:cxn ang="0">
                    <a:pos x="36" y="91"/>
                  </a:cxn>
                  <a:cxn ang="0">
                    <a:pos x="64" y="58"/>
                  </a:cxn>
                  <a:cxn ang="0">
                    <a:pos x="129" y="16"/>
                  </a:cxn>
                  <a:cxn ang="0">
                    <a:pos x="168" y="4"/>
                  </a:cxn>
                  <a:cxn ang="0">
                    <a:pos x="277" y="11"/>
                  </a:cxn>
                  <a:cxn ang="0">
                    <a:pos x="340" y="46"/>
                  </a:cxn>
                  <a:cxn ang="0">
                    <a:pos x="346" y="94"/>
                  </a:cxn>
                  <a:cxn ang="0">
                    <a:pos x="331" y="109"/>
                  </a:cxn>
                  <a:cxn ang="0">
                    <a:pos x="292" y="106"/>
                  </a:cxn>
                  <a:cxn ang="0">
                    <a:pos x="253" y="84"/>
                  </a:cxn>
                  <a:cxn ang="0">
                    <a:pos x="157" y="87"/>
                  </a:cxn>
                  <a:cxn ang="0">
                    <a:pos x="151" y="73"/>
                  </a:cxn>
                  <a:cxn ang="0">
                    <a:pos x="207" y="62"/>
                  </a:cxn>
                  <a:cxn ang="0">
                    <a:pos x="298" y="91"/>
                  </a:cxn>
                  <a:cxn ang="0">
                    <a:pos x="316" y="97"/>
                  </a:cxn>
                  <a:cxn ang="0">
                    <a:pos x="333" y="87"/>
                  </a:cxn>
                  <a:cxn ang="0">
                    <a:pos x="338" y="73"/>
                  </a:cxn>
                  <a:cxn ang="0">
                    <a:pos x="272" y="25"/>
                  </a:cxn>
                  <a:cxn ang="0">
                    <a:pos x="209" y="16"/>
                  </a:cxn>
                  <a:cxn ang="0">
                    <a:pos x="135" y="31"/>
                  </a:cxn>
                  <a:cxn ang="0">
                    <a:pos x="104" y="47"/>
                  </a:cxn>
                  <a:cxn ang="0">
                    <a:pos x="50" y="100"/>
                  </a:cxn>
                  <a:cxn ang="0">
                    <a:pos x="33" y="130"/>
                  </a:cxn>
                  <a:cxn ang="0">
                    <a:pos x="16" y="202"/>
                  </a:cxn>
                  <a:cxn ang="0">
                    <a:pos x="21" y="236"/>
                  </a:cxn>
                  <a:cxn ang="0">
                    <a:pos x="50" y="303"/>
                  </a:cxn>
                  <a:cxn ang="0">
                    <a:pos x="75" y="329"/>
                  </a:cxn>
                  <a:cxn ang="0">
                    <a:pos x="136" y="371"/>
                  </a:cxn>
                  <a:cxn ang="0">
                    <a:pos x="169" y="380"/>
                  </a:cxn>
                  <a:cxn ang="0">
                    <a:pos x="274" y="375"/>
                  </a:cxn>
                  <a:cxn ang="0">
                    <a:pos x="326" y="348"/>
                  </a:cxn>
                  <a:cxn ang="0">
                    <a:pos x="331" y="311"/>
                  </a:cxn>
                  <a:cxn ang="0">
                    <a:pos x="319" y="304"/>
                  </a:cxn>
                  <a:cxn ang="0">
                    <a:pos x="258" y="331"/>
                  </a:cxn>
                  <a:cxn ang="0">
                    <a:pos x="204" y="340"/>
                  </a:cxn>
                  <a:cxn ang="0">
                    <a:pos x="107" y="300"/>
                  </a:cxn>
                  <a:cxn ang="0">
                    <a:pos x="74" y="253"/>
                  </a:cxn>
                  <a:cxn ang="0">
                    <a:pos x="74" y="149"/>
                  </a:cxn>
                  <a:cxn ang="0">
                    <a:pos x="107" y="102"/>
                  </a:cxn>
                </a:cxnLst>
                <a:rect l="0" t="0" r="r" b="b"/>
                <a:pathLst>
                  <a:path w="353" h="401">
                    <a:moveTo>
                      <a:pt x="116" y="115"/>
                    </a:moveTo>
                    <a:lnTo>
                      <a:pt x="118" y="113"/>
                    </a:lnTo>
                    <a:lnTo>
                      <a:pt x="88" y="155"/>
                    </a:lnTo>
                    <a:lnTo>
                      <a:pt x="89" y="152"/>
                    </a:lnTo>
                    <a:lnTo>
                      <a:pt x="78" y="202"/>
                    </a:lnTo>
                    <a:lnTo>
                      <a:pt x="78" y="199"/>
                    </a:lnTo>
                    <a:lnTo>
                      <a:pt x="89" y="250"/>
                    </a:lnTo>
                    <a:lnTo>
                      <a:pt x="88" y="247"/>
                    </a:lnTo>
                    <a:lnTo>
                      <a:pt x="118" y="289"/>
                    </a:lnTo>
                    <a:lnTo>
                      <a:pt x="116" y="287"/>
                    </a:lnTo>
                    <a:lnTo>
                      <a:pt x="160" y="316"/>
                    </a:lnTo>
                    <a:lnTo>
                      <a:pt x="157" y="315"/>
                    </a:lnTo>
                    <a:lnTo>
                      <a:pt x="207" y="325"/>
                    </a:lnTo>
                    <a:lnTo>
                      <a:pt x="204" y="325"/>
                    </a:lnTo>
                    <a:lnTo>
                      <a:pt x="253" y="317"/>
                    </a:lnTo>
                    <a:lnTo>
                      <a:pt x="250" y="318"/>
                    </a:lnTo>
                    <a:lnTo>
                      <a:pt x="290" y="295"/>
                    </a:lnTo>
                    <a:cubicBezTo>
                      <a:pt x="291" y="294"/>
                      <a:pt x="292" y="294"/>
                      <a:pt x="293" y="294"/>
                    </a:cubicBezTo>
                    <a:lnTo>
                      <a:pt x="316" y="289"/>
                    </a:lnTo>
                    <a:cubicBezTo>
                      <a:pt x="318" y="288"/>
                      <a:pt x="320" y="289"/>
                      <a:pt x="321" y="290"/>
                    </a:cubicBezTo>
                    <a:lnTo>
                      <a:pt x="342" y="302"/>
                    </a:lnTo>
                    <a:cubicBezTo>
                      <a:pt x="344" y="303"/>
                      <a:pt x="346" y="304"/>
                      <a:pt x="346" y="306"/>
                    </a:cubicBezTo>
                    <a:lnTo>
                      <a:pt x="352" y="328"/>
                    </a:lnTo>
                    <a:cubicBezTo>
                      <a:pt x="353" y="330"/>
                      <a:pt x="352" y="332"/>
                      <a:pt x="352" y="334"/>
                    </a:cubicBezTo>
                    <a:lnTo>
                      <a:pt x="341" y="355"/>
                    </a:lnTo>
                    <a:cubicBezTo>
                      <a:pt x="340" y="357"/>
                      <a:pt x="339" y="358"/>
                      <a:pt x="337" y="359"/>
                    </a:cubicBezTo>
                    <a:lnTo>
                      <a:pt x="279" y="390"/>
                    </a:lnTo>
                    <a:cubicBezTo>
                      <a:pt x="278" y="390"/>
                      <a:pt x="278" y="390"/>
                      <a:pt x="277" y="390"/>
                    </a:cubicBezTo>
                    <a:lnTo>
                      <a:pt x="210" y="400"/>
                    </a:lnTo>
                    <a:cubicBezTo>
                      <a:pt x="209" y="400"/>
                      <a:pt x="208" y="401"/>
                      <a:pt x="208" y="400"/>
                    </a:cubicBezTo>
                    <a:lnTo>
                      <a:pt x="168" y="396"/>
                    </a:lnTo>
                    <a:cubicBezTo>
                      <a:pt x="167" y="396"/>
                      <a:pt x="167" y="396"/>
                      <a:pt x="166" y="396"/>
                    </a:cubicBezTo>
                    <a:lnTo>
                      <a:pt x="130" y="386"/>
                    </a:lnTo>
                    <a:cubicBezTo>
                      <a:pt x="130" y="386"/>
                      <a:pt x="129" y="386"/>
                      <a:pt x="129" y="385"/>
                    </a:cubicBezTo>
                    <a:lnTo>
                      <a:pt x="96" y="367"/>
                    </a:lnTo>
                    <a:cubicBezTo>
                      <a:pt x="95" y="367"/>
                      <a:pt x="95" y="367"/>
                      <a:pt x="94" y="367"/>
                    </a:cubicBezTo>
                    <a:lnTo>
                      <a:pt x="64" y="342"/>
                    </a:lnTo>
                    <a:cubicBezTo>
                      <a:pt x="64" y="341"/>
                      <a:pt x="64" y="341"/>
                      <a:pt x="64" y="341"/>
                    </a:cubicBezTo>
                    <a:lnTo>
                      <a:pt x="38" y="312"/>
                    </a:lnTo>
                    <a:cubicBezTo>
                      <a:pt x="37" y="311"/>
                      <a:pt x="37" y="311"/>
                      <a:pt x="36" y="310"/>
                    </a:cubicBezTo>
                    <a:lnTo>
                      <a:pt x="18" y="278"/>
                    </a:lnTo>
                    <a:cubicBezTo>
                      <a:pt x="18" y="278"/>
                      <a:pt x="18" y="277"/>
                      <a:pt x="18" y="277"/>
                    </a:cubicBezTo>
                    <a:lnTo>
                      <a:pt x="6" y="241"/>
                    </a:lnTo>
                    <a:cubicBezTo>
                      <a:pt x="6" y="241"/>
                      <a:pt x="6" y="240"/>
                      <a:pt x="6" y="240"/>
                    </a:cubicBezTo>
                    <a:lnTo>
                      <a:pt x="1" y="202"/>
                    </a:lnTo>
                    <a:cubicBezTo>
                      <a:pt x="0" y="201"/>
                      <a:pt x="0" y="200"/>
                      <a:pt x="1" y="199"/>
                    </a:cubicBezTo>
                    <a:lnTo>
                      <a:pt x="6" y="161"/>
                    </a:lnTo>
                    <a:cubicBezTo>
                      <a:pt x="6" y="161"/>
                      <a:pt x="6" y="160"/>
                      <a:pt x="6" y="160"/>
                    </a:cubicBezTo>
                    <a:lnTo>
                      <a:pt x="18" y="125"/>
                    </a:lnTo>
                    <a:cubicBezTo>
                      <a:pt x="18" y="124"/>
                      <a:pt x="18" y="124"/>
                      <a:pt x="18" y="124"/>
                    </a:cubicBezTo>
                    <a:lnTo>
                      <a:pt x="36" y="91"/>
                    </a:lnTo>
                    <a:cubicBezTo>
                      <a:pt x="37" y="90"/>
                      <a:pt x="37" y="90"/>
                      <a:pt x="37" y="89"/>
                    </a:cubicBezTo>
                    <a:lnTo>
                      <a:pt x="63" y="59"/>
                    </a:lnTo>
                    <a:cubicBezTo>
                      <a:pt x="64" y="59"/>
                      <a:pt x="64" y="59"/>
                      <a:pt x="64" y="58"/>
                    </a:cubicBezTo>
                    <a:lnTo>
                      <a:pt x="94" y="34"/>
                    </a:lnTo>
                    <a:cubicBezTo>
                      <a:pt x="95" y="34"/>
                      <a:pt x="95" y="34"/>
                      <a:pt x="96" y="33"/>
                    </a:cubicBezTo>
                    <a:lnTo>
                      <a:pt x="129" y="16"/>
                    </a:lnTo>
                    <a:cubicBezTo>
                      <a:pt x="129" y="16"/>
                      <a:pt x="130" y="16"/>
                      <a:pt x="130" y="16"/>
                    </a:cubicBezTo>
                    <a:lnTo>
                      <a:pt x="166" y="5"/>
                    </a:lnTo>
                    <a:cubicBezTo>
                      <a:pt x="167" y="5"/>
                      <a:pt x="167" y="5"/>
                      <a:pt x="168" y="4"/>
                    </a:cubicBezTo>
                    <a:lnTo>
                      <a:pt x="208" y="0"/>
                    </a:lnTo>
                    <a:cubicBezTo>
                      <a:pt x="208" y="0"/>
                      <a:pt x="209" y="0"/>
                      <a:pt x="210" y="1"/>
                    </a:cubicBezTo>
                    <a:lnTo>
                      <a:pt x="277" y="11"/>
                    </a:lnTo>
                    <a:cubicBezTo>
                      <a:pt x="278" y="11"/>
                      <a:pt x="278" y="11"/>
                      <a:pt x="279" y="11"/>
                    </a:cubicBezTo>
                    <a:lnTo>
                      <a:pt x="337" y="43"/>
                    </a:lnTo>
                    <a:cubicBezTo>
                      <a:pt x="339" y="44"/>
                      <a:pt x="340" y="45"/>
                      <a:pt x="340" y="46"/>
                    </a:cubicBezTo>
                    <a:lnTo>
                      <a:pt x="351" y="65"/>
                    </a:lnTo>
                    <a:cubicBezTo>
                      <a:pt x="352" y="67"/>
                      <a:pt x="353" y="69"/>
                      <a:pt x="352" y="71"/>
                    </a:cubicBezTo>
                    <a:lnTo>
                      <a:pt x="346" y="94"/>
                    </a:lnTo>
                    <a:cubicBezTo>
                      <a:pt x="346" y="96"/>
                      <a:pt x="345" y="97"/>
                      <a:pt x="344" y="98"/>
                    </a:cubicBezTo>
                    <a:lnTo>
                      <a:pt x="335" y="107"/>
                    </a:lnTo>
                    <a:cubicBezTo>
                      <a:pt x="334" y="108"/>
                      <a:pt x="333" y="109"/>
                      <a:pt x="331" y="109"/>
                    </a:cubicBezTo>
                    <a:lnTo>
                      <a:pt x="319" y="112"/>
                    </a:lnTo>
                    <a:cubicBezTo>
                      <a:pt x="318" y="113"/>
                      <a:pt x="317" y="113"/>
                      <a:pt x="315" y="112"/>
                    </a:cubicBezTo>
                    <a:lnTo>
                      <a:pt x="292" y="106"/>
                    </a:lnTo>
                    <a:cubicBezTo>
                      <a:pt x="292" y="106"/>
                      <a:pt x="291" y="106"/>
                      <a:pt x="291" y="105"/>
                    </a:cubicBezTo>
                    <a:lnTo>
                      <a:pt x="251" y="83"/>
                    </a:lnTo>
                    <a:lnTo>
                      <a:pt x="253" y="84"/>
                    </a:lnTo>
                    <a:lnTo>
                      <a:pt x="204" y="77"/>
                    </a:lnTo>
                    <a:lnTo>
                      <a:pt x="207" y="77"/>
                    </a:lnTo>
                    <a:lnTo>
                      <a:pt x="157" y="87"/>
                    </a:lnTo>
                    <a:lnTo>
                      <a:pt x="160" y="86"/>
                    </a:lnTo>
                    <a:lnTo>
                      <a:pt x="116" y="115"/>
                    </a:lnTo>
                    <a:close/>
                    <a:moveTo>
                      <a:pt x="151" y="73"/>
                    </a:moveTo>
                    <a:cubicBezTo>
                      <a:pt x="152" y="72"/>
                      <a:pt x="153" y="72"/>
                      <a:pt x="154" y="72"/>
                    </a:cubicBezTo>
                    <a:lnTo>
                      <a:pt x="204" y="62"/>
                    </a:lnTo>
                    <a:cubicBezTo>
                      <a:pt x="205" y="61"/>
                      <a:pt x="206" y="61"/>
                      <a:pt x="207" y="62"/>
                    </a:cubicBezTo>
                    <a:lnTo>
                      <a:pt x="256" y="69"/>
                    </a:lnTo>
                    <a:cubicBezTo>
                      <a:pt x="257" y="69"/>
                      <a:pt x="257" y="69"/>
                      <a:pt x="258" y="69"/>
                    </a:cubicBezTo>
                    <a:lnTo>
                      <a:pt x="298" y="91"/>
                    </a:lnTo>
                    <a:lnTo>
                      <a:pt x="296" y="91"/>
                    </a:lnTo>
                    <a:lnTo>
                      <a:pt x="319" y="97"/>
                    </a:lnTo>
                    <a:lnTo>
                      <a:pt x="316" y="97"/>
                    </a:lnTo>
                    <a:lnTo>
                      <a:pt x="328" y="94"/>
                    </a:lnTo>
                    <a:lnTo>
                      <a:pt x="324" y="96"/>
                    </a:lnTo>
                    <a:lnTo>
                      <a:pt x="333" y="87"/>
                    </a:lnTo>
                    <a:lnTo>
                      <a:pt x="331" y="90"/>
                    </a:lnTo>
                    <a:lnTo>
                      <a:pt x="337" y="67"/>
                    </a:lnTo>
                    <a:lnTo>
                      <a:pt x="338" y="73"/>
                    </a:lnTo>
                    <a:lnTo>
                      <a:pt x="327" y="54"/>
                    </a:lnTo>
                    <a:lnTo>
                      <a:pt x="330" y="57"/>
                    </a:lnTo>
                    <a:lnTo>
                      <a:pt x="272" y="25"/>
                    </a:lnTo>
                    <a:lnTo>
                      <a:pt x="274" y="26"/>
                    </a:lnTo>
                    <a:lnTo>
                      <a:pt x="207" y="16"/>
                    </a:lnTo>
                    <a:lnTo>
                      <a:pt x="209" y="16"/>
                    </a:lnTo>
                    <a:lnTo>
                      <a:pt x="169" y="20"/>
                    </a:lnTo>
                    <a:lnTo>
                      <a:pt x="171" y="20"/>
                    </a:lnTo>
                    <a:lnTo>
                      <a:pt x="135" y="31"/>
                    </a:lnTo>
                    <a:lnTo>
                      <a:pt x="136" y="31"/>
                    </a:lnTo>
                    <a:lnTo>
                      <a:pt x="103" y="48"/>
                    </a:lnTo>
                    <a:lnTo>
                      <a:pt x="104" y="47"/>
                    </a:lnTo>
                    <a:lnTo>
                      <a:pt x="74" y="71"/>
                    </a:lnTo>
                    <a:lnTo>
                      <a:pt x="76" y="70"/>
                    </a:lnTo>
                    <a:lnTo>
                      <a:pt x="50" y="100"/>
                    </a:lnTo>
                    <a:lnTo>
                      <a:pt x="50" y="98"/>
                    </a:lnTo>
                    <a:lnTo>
                      <a:pt x="32" y="131"/>
                    </a:lnTo>
                    <a:lnTo>
                      <a:pt x="33" y="130"/>
                    </a:lnTo>
                    <a:lnTo>
                      <a:pt x="21" y="165"/>
                    </a:lnTo>
                    <a:lnTo>
                      <a:pt x="21" y="164"/>
                    </a:lnTo>
                    <a:lnTo>
                      <a:pt x="16" y="202"/>
                    </a:lnTo>
                    <a:lnTo>
                      <a:pt x="16" y="199"/>
                    </a:lnTo>
                    <a:lnTo>
                      <a:pt x="21" y="237"/>
                    </a:lnTo>
                    <a:lnTo>
                      <a:pt x="21" y="236"/>
                    </a:lnTo>
                    <a:lnTo>
                      <a:pt x="33" y="272"/>
                    </a:lnTo>
                    <a:lnTo>
                      <a:pt x="32" y="271"/>
                    </a:lnTo>
                    <a:lnTo>
                      <a:pt x="50" y="303"/>
                    </a:lnTo>
                    <a:lnTo>
                      <a:pt x="49" y="301"/>
                    </a:lnTo>
                    <a:lnTo>
                      <a:pt x="75" y="330"/>
                    </a:lnTo>
                    <a:lnTo>
                      <a:pt x="75" y="329"/>
                    </a:lnTo>
                    <a:lnTo>
                      <a:pt x="105" y="354"/>
                    </a:lnTo>
                    <a:lnTo>
                      <a:pt x="103" y="353"/>
                    </a:lnTo>
                    <a:lnTo>
                      <a:pt x="136" y="371"/>
                    </a:lnTo>
                    <a:lnTo>
                      <a:pt x="135" y="371"/>
                    </a:lnTo>
                    <a:lnTo>
                      <a:pt x="171" y="381"/>
                    </a:lnTo>
                    <a:lnTo>
                      <a:pt x="169" y="380"/>
                    </a:lnTo>
                    <a:lnTo>
                      <a:pt x="209" y="384"/>
                    </a:lnTo>
                    <a:lnTo>
                      <a:pt x="207" y="385"/>
                    </a:lnTo>
                    <a:lnTo>
                      <a:pt x="274" y="375"/>
                    </a:lnTo>
                    <a:lnTo>
                      <a:pt x="272" y="375"/>
                    </a:lnTo>
                    <a:lnTo>
                      <a:pt x="330" y="344"/>
                    </a:lnTo>
                    <a:lnTo>
                      <a:pt x="326" y="348"/>
                    </a:lnTo>
                    <a:lnTo>
                      <a:pt x="337" y="327"/>
                    </a:lnTo>
                    <a:lnTo>
                      <a:pt x="337" y="333"/>
                    </a:lnTo>
                    <a:lnTo>
                      <a:pt x="331" y="311"/>
                    </a:lnTo>
                    <a:lnTo>
                      <a:pt x="334" y="315"/>
                    </a:lnTo>
                    <a:lnTo>
                      <a:pt x="313" y="303"/>
                    </a:lnTo>
                    <a:lnTo>
                      <a:pt x="319" y="304"/>
                    </a:lnTo>
                    <a:lnTo>
                      <a:pt x="296" y="309"/>
                    </a:lnTo>
                    <a:lnTo>
                      <a:pt x="298" y="308"/>
                    </a:lnTo>
                    <a:lnTo>
                      <a:pt x="258" y="331"/>
                    </a:lnTo>
                    <a:cubicBezTo>
                      <a:pt x="258" y="332"/>
                      <a:pt x="257" y="332"/>
                      <a:pt x="256" y="332"/>
                    </a:cubicBezTo>
                    <a:lnTo>
                      <a:pt x="207" y="340"/>
                    </a:lnTo>
                    <a:cubicBezTo>
                      <a:pt x="206" y="341"/>
                      <a:pt x="205" y="341"/>
                      <a:pt x="204" y="340"/>
                    </a:cubicBezTo>
                    <a:lnTo>
                      <a:pt x="154" y="330"/>
                    </a:lnTo>
                    <a:cubicBezTo>
                      <a:pt x="153" y="330"/>
                      <a:pt x="152" y="330"/>
                      <a:pt x="151" y="329"/>
                    </a:cubicBezTo>
                    <a:lnTo>
                      <a:pt x="107" y="300"/>
                    </a:lnTo>
                    <a:cubicBezTo>
                      <a:pt x="106" y="300"/>
                      <a:pt x="106" y="299"/>
                      <a:pt x="105" y="298"/>
                    </a:cubicBezTo>
                    <a:lnTo>
                      <a:pt x="75" y="256"/>
                    </a:lnTo>
                    <a:cubicBezTo>
                      <a:pt x="74" y="255"/>
                      <a:pt x="74" y="254"/>
                      <a:pt x="74" y="253"/>
                    </a:cubicBezTo>
                    <a:lnTo>
                      <a:pt x="63" y="202"/>
                    </a:lnTo>
                    <a:cubicBezTo>
                      <a:pt x="62" y="201"/>
                      <a:pt x="62" y="200"/>
                      <a:pt x="63" y="199"/>
                    </a:cubicBezTo>
                    <a:lnTo>
                      <a:pt x="74" y="149"/>
                    </a:lnTo>
                    <a:cubicBezTo>
                      <a:pt x="74" y="148"/>
                      <a:pt x="74" y="147"/>
                      <a:pt x="75" y="146"/>
                    </a:cubicBezTo>
                    <a:lnTo>
                      <a:pt x="105" y="104"/>
                    </a:lnTo>
                    <a:cubicBezTo>
                      <a:pt x="106" y="103"/>
                      <a:pt x="106" y="102"/>
                      <a:pt x="107" y="102"/>
                    </a:cubicBezTo>
                    <a:lnTo>
                      <a:pt x="151" y="7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3" name="Freeform 69"/>
              <p:cNvSpPr>
                <a:spLocks noEditPoints="1"/>
              </p:cNvSpPr>
              <p:nvPr/>
            </p:nvSpPr>
            <p:spPr bwMode="auto">
              <a:xfrm>
                <a:off x="2034" y="3246"/>
                <a:ext cx="41" cy="61"/>
              </a:xfrm>
              <a:custGeom>
                <a:avLst/>
                <a:gdLst/>
                <a:ahLst/>
                <a:cxnLst>
                  <a:cxn ang="0">
                    <a:pos x="124" y="174"/>
                  </a:cxn>
                  <a:cxn ang="0">
                    <a:pos x="124" y="174"/>
                  </a:cxn>
                  <a:cxn ang="0">
                    <a:pos x="163" y="158"/>
                  </a:cxn>
                  <a:cxn ang="0">
                    <a:pos x="179" y="119"/>
                  </a:cxn>
                  <a:cxn ang="0">
                    <a:pos x="163" y="78"/>
                  </a:cxn>
                  <a:cxn ang="0">
                    <a:pos x="124" y="61"/>
                  </a:cxn>
                  <a:cxn ang="0">
                    <a:pos x="59" y="61"/>
                  </a:cxn>
                  <a:cxn ang="0">
                    <a:pos x="59" y="174"/>
                  </a:cxn>
                  <a:cxn ang="0">
                    <a:pos x="124" y="174"/>
                  </a:cxn>
                  <a:cxn ang="0">
                    <a:pos x="196" y="209"/>
                  </a:cxn>
                  <a:cxn ang="0">
                    <a:pos x="196" y="209"/>
                  </a:cxn>
                  <a:cxn ang="0">
                    <a:pos x="233" y="288"/>
                  </a:cxn>
                  <a:cxn ang="0">
                    <a:pos x="234" y="320"/>
                  </a:cxn>
                  <a:cxn ang="0">
                    <a:pos x="253" y="339"/>
                  </a:cxn>
                  <a:cxn ang="0">
                    <a:pos x="249" y="366"/>
                  </a:cxn>
                  <a:cxn ang="0">
                    <a:pos x="223" y="378"/>
                  </a:cxn>
                  <a:cxn ang="0">
                    <a:pos x="223" y="378"/>
                  </a:cxn>
                  <a:cxn ang="0">
                    <a:pos x="185" y="353"/>
                  </a:cxn>
                  <a:cxn ang="0">
                    <a:pos x="174" y="288"/>
                  </a:cxn>
                  <a:cxn ang="0">
                    <a:pos x="152" y="248"/>
                  </a:cxn>
                  <a:cxn ang="0">
                    <a:pos x="121" y="235"/>
                  </a:cxn>
                  <a:cxn ang="0">
                    <a:pos x="59" y="235"/>
                  </a:cxn>
                  <a:cxn ang="0">
                    <a:pos x="59" y="353"/>
                  </a:cxn>
                  <a:cxn ang="0">
                    <a:pos x="51" y="375"/>
                  </a:cxn>
                  <a:cxn ang="0">
                    <a:pos x="29" y="384"/>
                  </a:cxn>
                  <a:cxn ang="0">
                    <a:pos x="8" y="375"/>
                  </a:cxn>
                  <a:cxn ang="0">
                    <a:pos x="0" y="353"/>
                  </a:cxn>
                  <a:cxn ang="0">
                    <a:pos x="0" y="32"/>
                  </a:cxn>
                  <a:cxn ang="0">
                    <a:pos x="8" y="10"/>
                  </a:cxn>
                  <a:cxn ang="0">
                    <a:pos x="29" y="0"/>
                  </a:cxn>
                  <a:cxn ang="0">
                    <a:pos x="124" y="0"/>
                  </a:cxn>
                  <a:cxn ang="0">
                    <a:pos x="206" y="35"/>
                  </a:cxn>
                  <a:cxn ang="0">
                    <a:pos x="237" y="122"/>
                  </a:cxn>
                  <a:cxn ang="0">
                    <a:pos x="196" y="209"/>
                  </a:cxn>
                </a:cxnLst>
                <a:rect l="0" t="0" r="r" b="b"/>
                <a:pathLst>
                  <a:path w="256" h="384">
                    <a:moveTo>
                      <a:pt x="124" y="174"/>
                    </a:moveTo>
                    <a:lnTo>
                      <a:pt x="124" y="174"/>
                    </a:lnTo>
                    <a:cubicBezTo>
                      <a:pt x="140" y="174"/>
                      <a:pt x="153" y="169"/>
                      <a:pt x="163" y="158"/>
                    </a:cubicBezTo>
                    <a:cubicBezTo>
                      <a:pt x="174" y="147"/>
                      <a:pt x="179" y="133"/>
                      <a:pt x="179" y="119"/>
                    </a:cubicBezTo>
                    <a:cubicBezTo>
                      <a:pt x="179" y="102"/>
                      <a:pt x="174" y="89"/>
                      <a:pt x="163" y="78"/>
                    </a:cubicBezTo>
                    <a:cubicBezTo>
                      <a:pt x="153" y="68"/>
                      <a:pt x="140" y="61"/>
                      <a:pt x="124" y="61"/>
                    </a:cubicBezTo>
                    <a:lnTo>
                      <a:pt x="59" y="61"/>
                    </a:lnTo>
                    <a:lnTo>
                      <a:pt x="59" y="174"/>
                    </a:lnTo>
                    <a:lnTo>
                      <a:pt x="124" y="174"/>
                    </a:lnTo>
                    <a:close/>
                    <a:moveTo>
                      <a:pt x="196" y="209"/>
                    </a:moveTo>
                    <a:lnTo>
                      <a:pt x="196" y="209"/>
                    </a:lnTo>
                    <a:cubicBezTo>
                      <a:pt x="221" y="227"/>
                      <a:pt x="233" y="253"/>
                      <a:pt x="233" y="288"/>
                    </a:cubicBezTo>
                    <a:cubicBezTo>
                      <a:pt x="233" y="299"/>
                      <a:pt x="233" y="311"/>
                      <a:pt x="234" y="320"/>
                    </a:cubicBezTo>
                    <a:cubicBezTo>
                      <a:pt x="244" y="322"/>
                      <a:pt x="250" y="329"/>
                      <a:pt x="253" y="339"/>
                    </a:cubicBezTo>
                    <a:cubicBezTo>
                      <a:pt x="256" y="348"/>
                      <a:pt x="255" y="358"/>
                      <a:pt x="249" y="366"/>
                    </a:cubicBezTo>
                    <a:cubicBezTo>
                      <a:pt x="244" y="375"/>
                      <a:pt x="234" y="378"/>
                      <a:pt x="223" y="378"/>
                    </a:cubicBezTo>
                    <a:lnTo>
                      <a:pt x="223" y="378"/>
                    </a:lnTo>
                    <a:cubicBezTo>
                      <a:pt x="207" y="378"/>
                      <a:pt x="194" y="370"/>
                      <a:pt x="185" y="353"/>
                    </a:cubicBezTo>
                    <a:cubicBezTo>
                      <a:pt x="177" y="337"/>
                      <a:pt x="174" y="316"/>
                      <a:pt x="174" y="288"/>
                    </a:cubicBezTo>
                    <a:cubicBezTo>
                      <a:pt x="174" y="271"/>
                      <a:pt x="166" y="258"/>
                      <a:pt x="152" y="248"/>
                    </a:cubicBezTo>
                    <a:cubicBezTo>
                      <a:pt x="142" y="242"/>
                      <a:pt x="132" y="238"/>
                      <a:pt x="121" y="235"/>
                    </a:cubicBezTo>
                    <a:lnTo>
                      <a:pt x="59" y="235"/>
                    </a:lnTo>
                    <a:lnTo>
                      <a:pt x="59" y="353"/>
                    </a:lnTo>
                    <a:cubicBezTo>
                      <a:pt x="59" y="361"/>
                      <a:pt x="56" y="370"/>
                      <a:pt x="51" y="375"/>
                    </a:cubicBezTo>
                    <a:cubicBezTo>
                      <a:pt x="45" y="381"/>
                      <a:pt x="39" y="384"/>
                      <a:pt x="29" y="384"/>
                    </a:cubicBezTo>
                    <a:cubicBezTo>
                      <a:pt x="21" y="384"/>
                      <a:pt x="15" y="381"/>
                      <a:pt x="8" y="375"/>
                    </a:cubicBezTo>
                    <a:cubicBezTo>
                      <a:pt x="4" y="370"/>
                      <a:pt x="0" y="361"/>
                      <a:pt x="0" y="353"/>
                    </a:cubicBezTo>
                    <a:lnTo>
                      <a:pt x="0" y="32"/>
                    </a:lnTo>
                    <a:cubicBezTo>
                      <a:pt x="0" y="23"/>
                      <a:pt x="4" y="15"/>
                      <a:pt x="8" y="10"/>
                    </a:cubicBezTo>
                    <a:cubicBezTo>
                      <a:pt x="15" y="4"/>
                      <a:pt x="21" y="0"/>
                      <a:pt x="29" y="0"/>
                    </a:cubicBezTo>
                    <a:lnTo>
                      <a:pt x="124" y="0"/>
                    </a:lnTo>
                    <a:cubicBezTo>
                      <a:pt x="156" y="0"/>
                      <a:pt x="183" y="12"/>
                      <a:pt x="206" y="35"/>
                    </a:cubicBezTo>
                    <a:cubicBezTo>
                      <a:pt x="228" y="58"/>
                      <a:pt x="237" y="87"/>
                      <a:pt x="237" y="122"/>
                    </a:cubicBezTo>
                    <a:cubicBezTo>
                      <a:pt x="237" y="156"/>
                      <a:pt x="225" y="184"/>
                      <a:pt x="196" y="209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4" name="Freeform 70"/>
              <p:cNvSpPr>
                <a:spLocks noEditPoints="1"/>
              </p:cNvSpPr>
              <p:nvPr/>
            </p:nvSpPr>
            <p:spPr bwMode="auto">
              <a:xfrm>
                <a:off x="2033" y="3245"/>
                <a:ext cx="43" cy="63"/>
              </a:xfrm>
              <a:custGeom>
                <a:avLst/>
                <a:gdLst/>
                <a:ahLst/>
                <a:cxnLst>
                  <a:cxn ang="0">
                    <a:pos x="153" y="171"/>
                  </a:cxn>
                  <a:cxn ang="0">
                    <a:pos x="165" y="162"/>
                  </a:cxn>
                  <a:cxn ang="0">
                    <a:pos x="180" y="126"/>
                  </a:cxn>
                  <a:cxn ang="0">
                    <a:pos x="177" y="109"/>
                  </a:cxn>
                  <a:cxn ang="0">
                    <a:pos x="150" y="81"/>
                  </a:cxn>
                  <a:cxn ang="0">
                    <a:pos x="132" y="77"/>
                  </a:cxn>
                  <a:cxn ang="0">
                    <a:pos x="75" y="182"/>
                  </a:cxn>
                  <a:cxn ang="0">
                    <a:pos x="67" y="190"/>
                  </a:cxn>
                  <a:cxn ang="0">
                    <a:pos x="67" y="61"/>
                  </a:cxn>
                  <a:cxn ang="0">
                    <a:pos x="156" y="67"/>
                  </a:cxn>
                  <a:cxn ang="0">
                    <a:pos x="178" y="82"/>
                  </a:cxn>
                  <a:cxn ang="0">
                    <a:pos x="195" y="126"/>
                  </a:cxn>
                  <a:cxn ang="0">
                    <a:pos x="190" y="153"/>
                  </a:cxn>
                  <a:cxn ang="0">
                    <a:pos x="159" y="185"/>
                  </a:cxn>
                  <a:cxn ang="0">
                    <a:pos x="132" y="190"/>
                  </a:cxn>
                  <a:cxn ang="0">
                    <a:pos x="211" y="212"/>
                  </a:cxn>
                  <a:cxn ang="0">
                    <a:pos x="249" y="295"/>
                  </a:cxn>
                  <a:cxn ang="0">
                    <a:pos x="246" y="322"/>
                  </a:cxn>
                  <a:cxn ang="0">
                    <a:pos x="268" y="343"/>
                  </a:cxn>
                  <a:cxn ang="0">
                    <a:pos x="270" y="364"/>
                  </a:cxn>
                  <a:cxn ang="0">
                    <a:pos x="252" y="390"/>
                  </a:cxn>
                  <a:cxn ang="0">
                    <a:pos x="229" y="394"/>
                  </a:cxn>
                  <a:cxn ang="0">
                    <a:pos x="187" y="367"/>
                  </a:cxn>
                  <a:cxn ang="0">
                    <a:pos x="177" y="334"/>
                  </a:cxn>
                  <a:cxn ang="0">
                    <a:pos x="169" y="275"/>
                  </a:cxn>
                  <a:cxn ang="0">
                    <a:pos x="157" y="264"/>
                  </a:cxn>
                  <a:cxn ang="0">
                    <a:pos x="67" y="251"/>
                  </a:cxn>
                  <a:cxn ang="0">
                    <a:pos x="75" y="364"/>
                  </a:cxn>
                  <a:cxn ang="0">
                    <a:pos x="40" y="400"/>
                  </a:cxn>
                  <a:cxn ang="0">
                    <a:pos x="9" y="386"/>
                  </a:cxn>
                  <a:cxn ang="0">
                    <a:pos x="0" y="40"/>
                  </a:cxn>
                  <a:cxn ang="0">
                    <a:pos x="13" y="11"/>
                  </a:cxn>
                  <a:cxn ang="0">
                    <a:pos x="132" y="0"/>
                  </a:cxn>
                  <a:cxn ang="0">
                    <a:pos x="181" y="11"/>
                  </a:cxn>
                  <a:cxn ang="0">
                    <a:pos x="245" y="78"/>
                  </a:cxn>
                  <a:cxn ang="0">
                    <a:pos x="253" y="132"/>
                  </a:cxn>
                  <a:cxn ang="0">
                    <a:pos x="230" y="202"/>
                  </a:cxn>
                  <a:cxn ang="0">
                    <a:pos x="218" y="193"/>
                  </a:cxn>
                  <a:cxn ang="0">
                    <a:pos x="228" y="176"/>
                  </a:cxn>
                  <a:cxn ang="0">
                    <a:pos x="231" y="84"/>
                  </a:cxn>
                  <a:cxn ang="0">
                    <a:pos x="210" y="50"/>
                  </a:cxn>
                  <a:cxn ang="0">
                    <a:pos x="131" y="16"/>
                  </a:cxn>
                  <a:cxn ang="0">
                    <a:pos x="41" y="16"/>
                  </a:cxn>
                  <a:cxn ang="0">
                    <a:pos x="16" y="43"/>
                  </a:cxn>
                  <a:cxn ang="0">
                    <a:pos x="16" y="359"/>
                  </a:cxn>
                  <a:cxn ang="0">
                    <a:pos x="41" y="385"/>
                  </a:cxn>
                  <a:cxn ang="0">
                    <a:pos x="52" y="381"/>
                  </a:cxn>
                  <a:cxn ang="0">
                    <a:pos x="59" y="243"/>
                  </a:cxn>
                  <a:cxn ang="0">
                    <a:pos x="133" y="236"/>
                  </a:cxn>
                  <a:cxn ang="0">
                    <a:pos x="182" y="268"/>
                  </a:cxn>
                  <a:cxn ang="0">
                    <a:pos x="190" y="296"/>
                  </a:cxn>
                  <a:cxn ang="0">
                    <a:pos x="201" y="359"/>
                  </a:cxn>
                  <a:cxn ang="0">
                    <a:pos x="212" y="373"/>
                  </a:cxn>
                  <a:cxn ang="0">
                    <a:pos x="245" y="376"/>
                  </a:cxn>
                  <a:cxn ang="0">
                    <a:pos x="250" y="372"/>
                  </a:cxn>
                  <a:cxn ang="0">
                    <a:pos x="253" y="348"/>
                  </a:cxn>
                  <a:cxn ang="0">
                    <a:pos x="250" y="342"/>
                  </a:cxn>
                  <a:cxn ang="0">
                    <a:pos x="233" y="297"/>
                  </a:cxn>
                  <a:cxn ang="0">
                    <a:pos x="226" y="256"/>
                  </a:cxn>
                  <a:cxn ang="0">
                    <a:pos x="218" y="193"/>
                  </a:cxn>
                </a:cxnLst>
                <a:rect l="0" t="0" r="r" b="b"/>
                <a:pathLst>
                  <a:path w="271" h="401">
                    <a:moveTo>
                      <a:pt x="132" y="174"/>
                    </a:moveTo>
                    <a:lnTo>
                      <a:pt x="131" y="175"/>
                    </a:lnTo>
                    <a:lnTo>
                      <a:pt x="153" y="171"/>
                    </a:lnTo>
                    <a:lnTo>
                      <a:pt x="150" y="172"/>
                    </a:lnTo>
                    <a:lnTo>
                      <a:pt x="167" y="160"/>
                    </a:lnTo>
                    <a:lnTo>
                      <a:pt x="165" y="162"/>
                    </a:lnTo>
                    <a:lnTo>
                      <a:pt x="177" y="144"/>
                    </a:lnTo>
                    <a:lnTo>
                      <a:pt x="176" y="147"/>
                    </a:lnTo>
                    <a:lnTo>
                      <a:pt x="180" y="126"/>
                    </a:lnTo>
                    <a:lnTo>
                      <a:pt x="180" y="129"/>
                    </a:lnTo>
                    <a:lnTo>
                      <a:pt x="176" y="106"/>
                    </a:lnTo>
                    <a:lnTo>
                      <a:pt x="177" y="109"/>
                    </a:lnTo>
                    <a:lnTo>
                      <a:pt x="165" y="91"/>
                    </a:lnTo>
                    <a:lnTo>
                      <a:pt x="167" y="93"/>
                    </a:lnTo>
                    <a:lnTo>
                      <a:pt x="150" y="81"/>
                    </a:lnTo>
                    <a:lnTo>
                      <a:pt x="153" y="82"/>
                    </a:lnTo>
                    <a:lnTo>
                      <a:pt x="131" y="77"/>
                    </a:lnTo>
                    <a:lnTo>
                      <a:pt x="132" y="77"/>
                    </a:lnTo>
                    <a:lnTo>
                      <a:pt x="67" y="77"/>
                    </a:lnTo>
                    <a:lnTo>
                      <a:pt x="75" y="69"/>
                    </a:lnTo>
                    <a:lnTo>
                      <a:pt x="75" y="182"/>
                    </a:lnTo>
                    <a:lnTo>
                      <a:pt x="67" y="174"/>
                    </a:lnTo>
                    <a:lnTo>
                      <a:pt x="132" y="174"/>
                    </a:lnTo>
                    <a:close/>
                    <a:moveTo>
                      <a:pt x="67" y="190"/>
                    </a:moveTo>
                    <a:cubicBezTo>
                      <a:pt x="63" y="190"/>
                      <a:pt x="59" y="187"/>
                      <a:pt x="59" y="182"/>
                    </a:cubicBezTo>
                    <a:lnTo>
                      <a:pt x="59" y="69"/>
                    </a:lnTo>
                    <a:cubicBezTo>
                      <a:pt x="59" y="65"/>
                      <a:pt x="63" y="61"/>
                      <a:pt x="67" y="61"/>
                    </a:cubicBezTo>
                    <a:lnTo>
                      <a:pt x="132" y="61"/>
                    </a:lnTo>
                    <a:cubicBezTo>
                      <a:pt x="133" y="61"/>
                      <a:pt x="134" y="62"/>
                      <a:pt x="134" y="62"/>
                    </a:cubicBezTo>
                    <a:lnTo>
                      <a:pt x="156" y="67"/>
                    </a:lnTo>
                    <a:cubicBezTo>
                      <a:pt x="157" y="67"/>
                      <a:pt x="158" y="67"/>
                      <a:pt x="159" y="68"/>
                    </a:cubicBezTo>
                    <a:lnTo>
                      <a:pt x="176" y="80"/>
                    </a:lnTo>
                    <a:cubicBezTo>
                      <a:pt x="177" y="80"/>
                      <a:pt x="178" y="81"/>
                      <a:pt x="178" y="82"/>
                    </a:cubicBezTo>
                    <a:lnTo>
                      <a:pt x="190" y="100"/>
                    </a:lnTo>
                    <a:cubicBezTo>
                      <a:pt x="191" y="101"/>
                      <a:pt x="191" y="102"/>
                      <a:pt x="191" y="103"/>
                    </a:cubicBezTo>
                    <a:lnTo>
                      <a:pt x="195" y="126"/>
                    </a:lnTo>
                    <a:cubicBezTo>
                      <a:pt x="196" y="127"/>
                      <a:pt x="196" y="128"/>
                      <a:pt x="195" y="129"/>
                    </a:cubicBezTo>
                    <a:lnTo>
                      <a:pt x="191" y="150"/>
                    </a:lnTo>
                    <a:cubicBezTo>
                      <a:pt x="191" y="151"/>
                      <a:pt x="191" y="152"/>
                      <a:pt x="190" y="153"/>
                    </a:cubicBezTo>
                    <a:lnTo>
                      <a:pt x="178" y="171"/>
                    </a:lnTo>
                    <a:cubicBezTo>
                      <a:pt x="178" y="172"/>
                      <a:pt x="177" y="172"/>
                      <a:pt x="176" y="173"/>
                    </a:cubicBezTo>
                    <a:lnTo>
                      <a:pt x="159" y="185"/>
                    </a:lnTo>
                    <a:cubicBezTo>
                      <a:pt x="158" y="186"/>
                      <a:pt x="157" y="186"/>
                      <a:pt x="156" y="186"/>
                    </a:cubicBezTo>
                    <a:lnTo>
                      <a:pt x="134" y="190"/>
                    </a:lnTo>
                    <a:cubicBezTo>
                      <a:pt x="133" y="190"/>
                      <a:pt x="133" y="190"/>
                      <a:pt x="132" y="190"/>
                    </a:cubicBezTo>
                    <a:lnTo>
                      <a:pt x="67" y="190"/>
                    </a:lnTo>
                    <a:close/>
                    <a:moveTo>
                      <a:pt x="210" y="223"/>
                    </a:moveTo>
                    <a:lnTo>
                      <a:pt x="211" y="212"/>
                    </a:lnTo>
                    <a:lnTo>
                      <a:pt x="239" y="245"/>
                    </a:lnTo>
                    <a:cubicBezTo>
                      <a:pt x="239" y="246"/>
                      <a:pt x="240" y="248"/>
                      <a:pt x="240" y="249"/>
                    </a:cubicBezTo>
                    <a:lnTo>
                      <a:pt x="249" y="295"/>
                    </a:lnTo>
                    <a:cubicBezTo>
                      <a:pt x="249" y="295"/>
                      <a:pt x="249" y="296"/>
                      <a:pt x="249" y="296"/>
                    </a:cubicBezTo>
                    <a:lnTo>
                      <a:pt x="250" y="328"/>
                    </a:lnTo>
                    <a:lnTo>
                      <a:pt x="246" y="322"/>
                    </a:lnTo>
                    <a:lnTo>
                      <a:pt x="258" y="329"/>
                    </a:lnTo>
                    <a:cubicBezTo>
                      <a:pt x="260" y="329"/>
                      <a:pt x="261" y="330"/>
                      <a:pt x="261" y="331"/>
                    </a:cubicBezTo>
                    <a:lnTo>
                      <a:pt x="268" y="343"/>
                    </a:lnTo>
                    <a:cubicBezTo>
                      <a:pt x="269" y="344"/>
                      <a:pt x="269" y="346"/>
                      <a:pt x="269" y="347"/>
                    </a:cubicBezTo>
                    <a:lnTo>
                      <a:pt x="270" y="361"/>
                    </a:lnTo>
                    <a:cubicBezTo>
                      <a:pt x="271" y="362"/>
                      <a:pt x="270" y="363"/>
                      <a:pt x="270" y="364"/>
                    </a:cubicBezTo>
                    <a:lnTo>
                      <a:pt x="265" y="377"/>
                    </a:lnTo>
                    <a:cubicBezTo>
                      <a:pt x="264" y="379"/>
                      <a:pt x="264" y="380"/>
                      <a:pt x="263" y="381"/>
                    </a:cubicBezTo>
                    <a:lnTo>
                      <a:pt x="252" y="390"/>
                    </a:lnTo>
                    <a:cubicBezTo>
                      <a:pt x="251" y="390"/>
                      <a:pt x="249" y="391"/>
                      <a:pt x="248" y="391"/>
                    </a:cubicBezTo>
                    <a:lnTo>
                      <a:pt x="233" y="394"/>
                    </a:lnTo>
                    <a:cubicBezTo>
                      <a:pt x="232" y="395"/>
                      <a:pt x="231" y="395"/>
                      <a:pt x="229" y="394"/>
                    </a:cubicBezTo>
                    <a:lnTo>
                      <a:pt x="207" y="388"/>
                    </a:lnTo>
                    <a:cubicBezTo>
                      <a:pt x="206" y="388"/>
                      <a:pt x="204" y="387"/>
                      <a:pt x="203" y="386"/>
                    </a:cubicBezTo>
                    <a:lnTo>
                      <a:pt x="187" y="367"/>
                    </a:lnTo>
                    <a:cubicBezTo>
                      <a:pt x="187" y="366"/>
                      <a:pt x="186" y="365"/>
                      <a:pt x="186" y="364"/>
                    </a:cubicBezTo>
                    <a:lnTo>
                      <a:pt x="178" y="336"/>
                    </a:lnTo>
                    <a:cubicBezTo>
                      <a:pt x="178" y="335"/>
                      <a:pt x="178" y="335"/>
                      <a:pt x="177" y="334"/>
                    </a:cubicBezTo>
                    <a:lnTo>
                      <a:pt x="174" y="297"/>
                    </a:lnTo>
                    <a:lnTo>
                      <a:pt x="175" y="298"/>
                    </a:lnTo>
                    <a:lnTo>
                      <a:pt x="169" y="275"/>
                    </a:lnTo>
                    <a:lnTo>
                      <a:pt x="171" y="279"/>
                    </a:lnTo>
                    <a:lnTo>
                      <a:pt x="155" y="262"/>
                    </a:lnTo>
                    <a:lnTo>
                      <a:pt x="157" y="264"/>
                    </a:lnTo>
                    <a:lnTo>
                      <a:pt x="126" y="251"/>
                    </a:lnTo>
                    <a:lnTo>
                      <a:pt x="129" y="251"/>
                    </a:lnTo>
                    <a:lnTo>
                      <a:pt x="67" y="251"/>
                    </a:lnTo>
                    <a:lnTo>
                      <a:pt x="75" y="243"/>
                    </a:lnTo>
                    <a:lnTo>
                      <a:pt x="75" y="361"/>
                    </a:lnTo>
                    <a:cubicBezTo>
                      <a:pt x="75" y="362"/>
                      <a:pt x="75" y="363"/>
                      <a:pt x="75" y="364"/>
                    </a:cubicBezTo>
                    <a:lnTo>
                      <a:pt x="67" y="386"/>
                    </a:lnTo>
                    <a:cubicBezTo>
                      <a:pt x="66" y="388"/>
                      <a:pt x="65" y="390"/>
                      <a:pt x="62" y="391"/>
                    </a:cubicBezTo>
                    <a:lnTo>
                      <a:pt x="40" y="400"/>
                    </a:lnTo>
                    <a:cubicBezTo>
                      <a:pt x="39" y="401"/>
                      <a:pt x="36" y="401"/>
                      <a:pt x="34" y="400"/>
                    </a:cubicBezTo>
                    <a:lnTo>
                      <a:pt x="13" y="391"/>
                    </a:lnTo>
                    <a:cubicBezTo>
                      <a:pt x="11" y="390"/>
                      <a:pt x="10" y="388"/>
                      <a:pt x="9" y="386"/>
                    </a:cubicBezTo>
                    <a:lnTo>
                      <a:pt x="1" y="364"/>
                    </a:lnTo>
                    <a:cubicBezTo>
                      <a:pt x="1" y="363"/>
                      <a:pt x="0" y="362"/>
                      <a:pt x="0" y="361"/>
                    </a:cubicBezTo>
                    <a:lnTo>
                      <a:pt x="0" y="40"/>
                    </a:lnTo>
                    <a:cubicBezTo>
                      <a:pt x="0" y="40"/>
                      <a:pt x="1" y="39"/>
                      <a:pt x="1" y="38"/>
                    </a:cubicBezTo>
                    <a:lnTo>
                      <a:pt x="9" y="16"/>
                    </a:lnTo>
                    <a:cubicBezTo>
                      <a:pt x="10" y="14"/>
                      <a:pt x="11" y="12"/>
                      <a:pt x="13" y="11"/>
                    </a:cubicBezTo>
                    <a:lnTo>
                      <a:pt x="34" y="1"/>
                    </a:lnTo>
                    <a:cubicBezTo>
                      <a:pt x="35" y="1"/>
                      <a:pt x="36" y="0"/>
                      <a:pt x="37" y="0"/>
                    </a:cubicBezTo>
                    <a:lnTo>
                      <a:pt x="132" y="0"/>
                    </a:lnTo>
                    <a:cubicBezTo>
                      <a:pt x="133" y="0"/>
                      <a:pt x="134" y="1"/>
                      <a:pt x="134" y="1"/>
                    </a:cubicBezTo>
                    <a:lnTo>
                      <a:pt x="178" y="10"/>
                    </a:lnTo>
                    <a:cubicBezTo>
                      <a:pt x="179" y="10"/>
                      <a:pt x="180" y="10"/>
                      <a:pt x="181" y="11"/>
                    </a:cubicBezTo>
                    <a:lnTo>
                      <a:pt x="219" y="37"/>
                    </a:lnTo>
                    <a:cubicBezTo>
                      <a:pt x="220" y="37"/>
                      <a:pt x="221" y="38"/>
                      <a:pt x="221" y="39"/>
                    </a:cubicBezTo>
                    <a:lnTo>
                      <a:pt x="245" y="78"/>
                    </a:lnTo>
                    <a:cubicBezTo>
                      <a:pt x="246" y="79"/>
                      <a:pt x="246" y="80"/>
                      <a:pt x="246" y="81"/>
                    </a:cubicBezTo>
                    <a:lnTo>
                      <a:pt x="253" y="129"/>
                    </a:lnTo>
                    <a:cubicBezTo>
                      <a:pt x="254" y="130"/>
                      <a:pt x="253" y="131"/>
                      <a:pt x="253" y="132"/>
                    </a:cubicBezTo>
                    <a:lnTo>
                      <a:pt x="243" y="179"/>
                    </a:lnTo>
                    <a:cubicBezTo>
                      <a:pt x="243" y="180"/>
                      <a:pt x="243" y="181"/>
                      <a:pt x="242" y="181"/>
                    </a:cubicBezTo>
                    <a:lnTo>
                      <a:pt x="230" y="202"/>
                    </a:lnTo>
                    <a:cubicBezTo>
                      <a:pt x="230" y="203"/>
                      <a:pt x="230" y="204"/>
                      <a:pt x="229" y="204"/>
                    </a:cubicBezTo>
                    <a:lnTo>
                      <a:pt x="210" y="223"/>
                    </a:lnTo>
                    <a:close/>
                    <a:moveTo>
                      <a:pt x="218" y="193"/>
                    </a:moveTo>
                    <a:lnTo>
                      <a:pt x="217" y="194"/>
                    </a:lnTo>
                    <a:lnTo>
                      <a:pt x="229" y="173"/>
                    </a:lnTo>
                    <a:lnTo>
                      <a:pt x="228" y="176"/>
                    </a:lnTo>
                    <a:lnTo>
                      <a:pt x="238" y="129"/>
                    </a:lnTo>
                    <a:lnTo>
                      <a:pt x="238" y="132"/>
                    </a:lnTo>
                    <a:lnTo>
                      <a:pt x="231" y="84"/>
                    </a:lnTo>
                    <a:lnTo>
                      <a:pt x="232" y="87"/>
                    </a:lnTo>
                    <a:lnTo>
                      <a:pt x="208" y="48"/>
                    </a:lnTo>
                    <a:lnTo>
                      <a:pt x="210" y="50"/>
                    </a:lnTo>
                    <a:lnTo>
                      <a:pt x="172" y="24"/>
                    </a:lnTo>
                    <a:lnTo>
                      <a:pt x="175" y="25"/>
                    </a:lnTo>
                    <a:lnTo>
                      <a:pt x="131" y="16"/>
                    </a:lnTo>
                    <a:lnTo>
                      <a:pt x="132" y="16"/>
                    </a:lnTo>
                    <a:lnTo>
                      <a:pt x="37" y="16"/>
                    </a:lnTo>
                    <a:lnTo>
                      <a:pt x="41" y="16"/>
                    </a:lnTo>
                    <a:lnTo>
                      <a:pt x="20" y="26"/>
                    </a:lnTo>
                    <a:lnTo>
                      <a:pt x="24" y="21"/>
                    </a:lnTo>
                    <a:lnTo>
                      <a:pt x="16" y="43"/>
                    </a:lnTo>
                    <a:lnTo>
                      <a:pt x="16" y="40"/>
                    </a:lnTo>
                    <a:lnTo>
                      <a:pt x="16" y="361"/>
                    </a:lnTo>
                    <a:lnTo>
                      <a:pt x="16" y="359"/>
                    </a:lnTo>
                    <a:lnTo>
                      <a:pt x="24" y="381"/>
                    </a:lnTo>
                    <a:lnTo>
                      <a:pt x="20" y="376"/>
                    </a:lnTo>
                    <a:lnTo>
                      <a:pt x="41" y="385"/>
                    </a:lnTo>
                    <a:lnTo>
                      <a:pt x="34" y="385"/>
                    </a:lnTo>
                    <a:lnTo>
                      <a:pt x="56" y="376"/>
                    </a:lnTo>
                    <a:lnTo>
                      <a:pt x="52" y="381"/>
                    </a:lnTo>
                    <a:lnTo>
                      <a:pt x="60" y="359"/>
                    </a:lnTo>
                    <a:lnTo>
                      <a:pt x="59" y="361"/>
                    </a:lnTo>
                    <a:lnTo>
                      <a:pt x="59" y="243"/>
                    </a:lnTo>
                    <a:cubicBezTo>
                      <a:pt x="59" y="239"/>
                      <a:pt x="63" y="235"/>
                      <a:pt x="67" y="235"/>
                    </a:cubicBezTo>
                    <a:lnTo>
                      <a:pt x="129" y="235"/>
                    </a:lnTo>
                    <a:cubicBezTo>
                      <a:pt x="131" y="235"/>
                      <a:pt x="132" y="236"/>
                      <a:pt x="133" y="236"/>
                    </a:cubicBezTo>
                    <a:lnTo>
                      <a:pt x="164" y="249"/>
                    </a:lnTo>
                    <a:cubicBezTo>
                      <a:pt x="165" y="250"/>
                      <a:pt x="166" y="250"/>
                      <a:pt x="166" y="251"/>
                    </a:cubicBezTo>
                    <a:lnTo>
                      <a:pt x="182" y="268"/>
                    </a:lnTo>
                    <a:cubicBezTo>
                      <a:pt x="183" y="269"/>
                      <a:pt x="184" y="270"/>
                      <a:pt x="184" y="271"/>
                    </a:cubicBezTo>
                    <a:lnTo>
                      <a:pt x="190" y="294"/>
                    </a:lnTo>
                    <a:cubicBezTo>
                      <a:pt x="190" y="295"/>
                      <a:pt x="190" y="295"/>
                      <a:pt x="190" y="296"/>
                    </a:cubicBezTo>
                    <a:lnTo>
                      <a:pt x="193" y="333"/>
                    </a:lnTo>
                    <a:lnTo>
                      <a:pt x="193" y="331"/>
                    </a:lnTo>
                    <a:lnTo>
                      <a:pt x="201" y="359"/>
                    </a:lnTo>
                    <a:lnTo>
                      <a:pt x="200" y="356"/>
                    </a:lnTo>
                    <a:lnTo>
                      <a:pt x="216" y="375"/>
                    </a:lnTo>
                    <a:lnTo>
                      <a:pt x="212" y="373"/>
                    </a:lnTo>
                    <a:lnTo>
                      <a:pt x="234" y="379"/>
                    </a:lnTo>
                    <a:lnTo>
                      <a:pt x="230" y="379"/>
                    </a:lnTo>
                    <a:lnTo>
                      <a:pt x="245" y="376"/>
                    </a:lnTo>
                    <a:lnTo>
                      <a:pt x="241" y="377"/>
                    </a:lnTo>
                    <a:lnTo>
                      <a:pt x="252" y="368"/>
                    </a:lnTo>
                    <a:lnTo>
                      <a:pt x="250" y="372"/>
                    </a:lnTo>
                    <a:lnTo>
                      <a:pt x="255" y="359"/>
                    </a:lnTo>
                    <a:lnTo>
                      <a:pt x="254" y="362"/>
                    </a:lnTo>
                    <a:lnTo>
                      <a:pt x="253" y="348"/>
                    </a:lnTo>
                    <a:lnTo>
                      <a:pt x="255" y="352"/>
                    </a:lnTo>
                    <a:lnTo>
                      <a:pt x="248" y="340"/>
                    </a:lnTo>
                    <a:lnTo>
                      <a:pt x="250" y="342"/>
                    </a:lnTo>
                    <a:lnTo>
                      <a:pt x="238" y="335"/>
                    </a:lnTo>
                    <a:cubicBezTo>
                      <a:pt x="236" y="334"/>
                      <a:pt x="235" y="331"/>
                      <a:pt x="234" y="329"/>
                    </a:cubicBezTo>
                    <a:lnTo>
                      <a:pt x="233" y="297"/>
                    </a:lnTo>
                    <a:lnTo>
                      <a:pt x="234" y="298"/>
                    </a:lnTo>
                    <a:lnTo>
                      <a:pt x="225" y="252"/>
                    </a:lnTo>
                    <a:lnTo>
                      <a:pt x="226" y="256"/>
                    </a:lnTo>
                    <a:lnTo>
                      <a:pt x="198" y="223"/>
                    </a:lnTo>
                    <a:cubicBezTo>
                      <a:pt x="196" y="219"/>
                      <a:pt x="196" y="215"/>
                      <a:pt x="199" y="212"/>
                    </a:cubicBezTo>
                    <a:lnTo>
                      <a:pt x="218" y="19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5" name="Freeform 71"/>
              <p:cNvSpPr>
                <a:spLocks/>
              </p:cNvSpPr>
              <p:nvPr/>
            </p:nvSpPr>
            <p:spPr bwMode="auto">
              <a:xfrm>
                <a:off x="2088" y="3246"/>
                <a:ext cx="48" cy="61"/>
              </a:xfrm>
              <a:custGeom>
                <a:avLst/>
                <a:gdLst/>
                <a:ahLst/>
                <a:cxnLst>
                  <a:cxn ang="0">
                    <a:pos x="304" y="225"/>
                  </a:cxn>
                  <a:cxn ang="0">
                    <a:pos x="304" y="225"/>
                  </a:cxn>
                  <a:cxn ang="0">
                    <a:pos x="260" y="337"/>
                  </a:cxn>
                  <a:cxn ang="0">
                    <a:pos x="153" y="384"/>
                  </a:cxn>
                  <a:cxn ang="0">
                    <a:pos x="46" y="337"/>
                  </a:cxn>
                  <a:cxn ang="0">
                    <a:pos x="0" y="225"/>
                  </a:cxn>
                  <a:cxn ang="0">
                    <a:pos x="0" y="32"/>
                  </a:cxn>
                  <a:cxn ang="0">
                    <a:pos x="10" y="10"/>
                  </a:cxn>
                  <a:cxn ang="0">
                    <a:pos x="30" y="0"/>
                  </a:cxn>
                  <a:cxn ang="0">
                    <a:pos x="51" y="10"/>
                  </a:cxn>
                  <a:cxn ang="0">
                    <a:pos x="59" y="32"/>
                  </a:cxn>
                  <a:cxn ang="0">
                    <a:pos x="59" y="225"/>
                  </a:cxn>
                  <a:cxn ang="0">
                    <a:pos x="87" y="294"/>
                  </a:cxn>
                  <a:cxn ang="0">
                    <a:pos x="153" y="324"/>
                  </a:cxn>
                  <a:cxn ang="0">
                    <a:pos x="219" y="294"/>
                  </a:cxn>
                  <a:cxn ang="0">
                    <a:pos x="246" y="225"/>
                  </a:cxn>
                  <a:cxn ang="0">
                    <a:pos x="246" y="32"/>
                  </a:cxn>
                  <a:cxn ang="0">
                    <a:pos x="256" y="10"/>
                  </a:cxn>
                  <a:cxn ang="0">
                    <a:pos x="276" y="0"/>
                  </a:cxn>
                  <a:cxn ang="0">
                    <a:pos x="297" y="10"/>
                  </a:cxn>
                  <a:cxn ang="0">
                    <a:pos x="304" y="32"/>
                  </a:cxn>
                  <a:cxn ang="0">
                    <a:pos x="304" y="225"/>
                  </a:cxn>
                </a:cxnLst>
                <a:rect l="0" t="0" r="r" b="b"/>
                <a:pathLst>
                  <a:path w="304" h="384">
                    <a:moveTo>
                      <a:pt x="304" y="225"/>
                    </a:moveTo>
                    <a:lnTo>
                      <a:pt x="304" y="225"/>
                    </a:lnTo>
                    <a:cubicBezTo>
                      <a:pt x="304" y="270"/>
                      <a:pt x="290" y="306"/>
                      <a:pt x="260" y="337"/>
                    </a:cubicBezTo>
                    <a:cubicBezTo>
                      <a:pt x="230" y="368"/>
                      <a:pt x="194" y="384"/>
                      <a:pt x="153" y="384"/>
                    </a:cubicBezTo>
                    <a:cubicBezTo>
                      <a:pt x="111" y="384"/>
                      <a:pt x="75" y="368"/>
                      <a:pt x="46" y="337"/>
                    </a:cubicBezTo>
                    <a:cubicBezTo>
                      <a:pt x="16" y="307"/>
                      <a:pt x="0" y="270"/>
                      <a:pt x="0" y="225"/>
                    </a:cubicBezTo>
                    <a:lnTo>
                      <a:pt x="0" y="32"/>
                    </a:lnTo>
                    <a:cubicBezTo>
                      <a:pt x="0" y="23"/>
                      <a:pt x="4" y="15"/>
                      <a:pt x="10" y="10"/>
                    </a:cubicBezTo>
                    <a:cubicBezTo>
                      <a:pt x="15" y="4"/>
                      <a:pt x="23" y="0"/>
                      <a:pt x="30" y="0"/>
                    </a:cubicBezTo>
                    <a:cubicBezTo>
                      <a:pt x="38" y="0"/>
                      <a:pt x="45" y="4"/>
                      <a:pt x="51" y="10"/>
                    </a:cubicBezTo>
                    <a:cubicBezTo>
                      <a:pt x="57" y="15"/>
                      <a:pt x="59" y="23"/>
                      <a:pt x="59" y="32"/>
                    </a:cubicBezTo>
                    <a:lnTo>
                      <a:pt x="59" y="225"/>
                    </a:lnTo>
                    <a:cubicBezTo>
                      <a:pt x="59" y="253"/>
                      <a:pt x="68" y="275"/>
                      <a:pt x="87" y="294"/>
                    </a:cubicBezTo>
                    <a:cubicBezTo>
                      <a:pt x="104" y="314"/>
                      <a:pt x="126" y="324"/>
                      <a:pt x="153" y="324"/>
                    </a:cubicBezTo>
                    <a:cubicBezTo>
                      <a:pt x="178" y="324"/>
                      <a:pt x="201" y="314"/>
                      <a:pt x="219" y="294"/>
                    </a:cubicBezTo>
                    <a:cubicBezTo>
                      <a:pt x="237" y="276"/>
                      <a:pt x="246" y="253"/>
                      <a:pt x="246" y="225"/>
                    </a:cubicBezTo>
                    <a:lnTo>
                      <a:pt x="246" y="32"/>
                    </a:lnTo>
                    <a:cubicBezTo>
                      <a:pt x="246" y="23"/>
                      <a:pt x="249" y="15"/>
                      <a:pt x="256" y="10"/>
                    </a:cubicBezTo>
                    <a:cubicBezTo>
                      <a:pt x="260" y="4"/>
                      <a:pt x="268" y="0"/>
                      <a:pt x="276" y="0"/>
                    </a:cubicBezTo>
                    <a:cubicBezTo>
                      <a:pt x="284" y="0"/>
                      <a:pt x="290" y="4"/>
                      <a:pt x="297" y="10"/>
                    </a:cubicBezTo>
                    <a:cubicBezTo>
                      <a:pt x="301" y="15"/>
                      <a:pt x="304" y="23"/>
                      <a:pt x="304" y="32"/>
                    </a:cubicBezTo>
                    <a:lnTo>
                      <a:pt x="304" y="225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6" name="Freeform 72"/>
              <p:cNvSpPr>
                <a:spLocks noEditPoints="1"/>
              </p:cNvSpPr>
              <p:nvPr/>
            </p:nvSpPr>
            <p:spPr bwMode="auto">
              <a:xfrm>
                <a:off x="2086" y="3245"/>
                <a:ext cx="51" cy="63"/>
              </a:xfrm>
              <a:custGeom>
                <a:avLst/>
                <a:gdLst/>
                <a:ahLst/>
                <a:cxnLst>
                  <a:cxn ang="0">
                    <a:pos x="320" y="235"/>
                  </a:cxn>
                  <a:cxn ang="0">
                    <a:pos x="308" y="299"/>
                  </a:cxn>
                  <a:cxn ang="0">
                    <a:pos x="273" y="352"/>
                  </a:cxn>
                  <a:cxn ang="0">
                    <a:pos x="221" y="388"/>
                  </a:cxn>
                  <a:cxn ang="0">
                    <a:pos x="160" y="400"/>
                  </a:cxn>
                  <a:cxn ang="0">
                    <a:pos x="99" y="387"/>
                  </a:cxn>
                  <a:cxn ang="0">
                    <a:pos x="48" y="350"/>
                  </a:cxn>
                  <a:cxn ang="0">
                    <a:pos x="13" y="297"/>
                  </a:cxn>
                  <a:cxn ang="0">
                    <a:pos x="0" y="233"/>
                  </a:cxn>
                  <a:cxn ang="0">
                    <a:pos x="1" y="37"/>
                  </a:cxn>
                  <a:cxn ang="0">
                    <a:pos x="15" y="11"/>
                  </a:cxn>
                  <a:cxn ang="0">
                    <a:pos x="42" y="1"/>
                  </a:cxn>
                  <a:cxn ang="0">
                    <a:pos x="67" y="16"/>
                  </a:cxn>
                  <a:cxn ang="0">
                    <a:pos x="75" y="40"/>
                  </a:cxn>
                  <a:cxn ang="0">
                    <a:pos x="75" y="232"/>
                  </a:cxn>
                  <a:cxn ang="0">
                    <a:pos x="81" y="267"/>
                  </a:cxn>
                  <a:cxn ang="0">
                    <a:pos x="100" y="296"/>
                  </a:cxn>
                  <a:cxn ang="0">
                    <a:pos x="126" y="318"/>
                  </a:cxn>
                  <a:cxn ang="0">
                    <a:pos x="160" y="325"/>
                  </a:cxn>
                  <a:cxn ang="0">
                    <a:pos x="193" y="319"/>
                  </a:cxn>
                  <a:cxn ang="0">
                    <a:pos x="221" y="298"/>
                  </a:cxn>
                  <a:cxn ang="0">
                    <a:pos x="240" y="270"/>
                  </a:cxn>
                  <a:cxn ang="0">
                    <a:pos x="246" y="233"/>
                  </a:cxn>
                  <a:cxn ang="0">
                    <a:pos x="247" y="37"/>
                  </a:cxn>
                  <a:cxn ang="0">
                    <a:pos x="261" y="11"/>
                  </a:cxn>
                  <a:cxn ang="0">
                    <a:pos x="288" y="1"/>
                  </a:cxn>
                  <a:cxn ang="0">
                    <a:pos x="313" y="16"/>
                  </a:cxn>
                  <a:cxn ang="0">
                    <a:pos x="320" y="40"/>
                  </a:cxn>
                  <a:cxn ang="0">
                    <a:pos x="304" y="40"/>
                  </a:cxn>
                  <a:cxn ang="0">
                    <a:pos x="298" y="21"/>
                  </a:cxn>
                  <a:cxn ang="0">
                    <a:pos x="281" y="16"/>
                  </a:cxn>
                  <a:cxn ang="0">
                    <a:pos x="268" y="26"/>
                  </a:cxn>
                  <a:cxn ang="0">
                    <a:pos x="262" y="44"/>
                  </a:cxn>
                  <a:cxn ang="0">
                    <a:pos x="262" y="233"/>
                  </a:cxn>
                  <a:cxn ang="0">
                    <a:pos x="255" y="273"/>
                  </a:cxn>
                  <a:cxn ang="0">
                    <a:pos x="234" y="307"/>
                  </a:cxn>
                  <a:cxn ang="0">
                    <a:pos x="202" y="332"/>
                  </a:cxn>
                  <a:cxn ang="0">
                    <a:pos x="163" y="340"/>
                  </a:cxn>
                  <a:cxn ang="0">
                    <a:pos x="123" y="333"/>
                  </a:cxn>
                  <a:cxn ang="0">
                    <a:pos x="90" y="309"/>
                  </a:cxn>
                  <a:cxn ang="0">
                    <a:pos x="68" y="276"/>
                  </a:cxn>
                  <a:cxn ang="0">
                    <a:pos x="60" y="235"/>
                  </a:cxn>
                  <a:cxn ang="0">
                    <a:pos x="59" y="40"/>
                  </a:cxn>
                  <a:cxn ang="0">
                    <a:pos x="52" y="21"/>
                  </a:cxn>
                  <a:cxn ang="0">
                    <a:pos x="35" y="16"/>
                  </a:cxn>
                  <a:cxn ang="0">
                    <a:pos x="22" y="26"/>
                  </a:cxn>
                  <a:cxn ang="0">
                    <a:pos x="16" y="44"/>
                  </a:cxn>
                  <a:cxn ang="0">
                    <a:pos x="16" y="233"/>
                  </a:cxn>
                  <a:cxn ang="0">
                    <a:pos x="28" y="294"/>
                  </a:cxn>
                  <a:cxn ang="0">
                    <a:pos x="61" y="341"/>
                  </a:cxn>
                  <a:cxn ang="0">
                    <a:pos x="108" y="374"/>
                  </a:cxn>
                  <a:cxn ang="0">
                    <a:pos x="163" y="385"/>
                  </a:cxn>
                  <a:cxn ang="0">
                    <a:pos x="218" y="373"/>
                  </a:cxn>
                  <a:cxn ang="0">
                    <a:pos x="264" y="339"/>
                  </a:cxn>
                  <a:cxn ang="0">
                    <a:pos x="295" y="290"/>
                  </a:cxn>
                  <a:cxn ang="0">
                    <a:pos x="305" y="232"/>
                  </a:cxn>
                  <a:cxn ang="0">
                    <a:pos x="304" y="40"/>
                  </a:cxn>
                </a:cxnLst>
                <a:rect l="0" t="0" r="r" b="b"/>
                <a:pathLst>
                  <a:path w="320" h="401">
                    <a:moveTo>
                      <a:pt x="320" y="233"/>
                    </a:moveTo>
                    <a:cubicBezTo>
                      <a:pt x="320" y="234"/>
                      <a:pt x="320" y="234"/>
                      <a:pt x="320" y="235"/>
                    </a:cubicBezTo>
                    <a:lnTo>
                      <a:pt x="309" y="296"/>
                    </a:lnTo>
                    <a:cubicBezTo>
                      <a:pt x="309" y="297"/>
                      <a:pt x="309" y="298"/>
                      <a:pt x="308" y="299"/>
                    </a:cubicBezTo>
                    <a:lnTo>
                      <a:pt x="275" y="350"/>
                    </a:lnTo>
                    <a:cubicBezTo>
                      <a:pt x="275" y="351"/>
                      <a:pt x="274" y="351"/>
                      <a:pt x="273" y="352"/>
                    </a:cubicBezTo>
                    <a:lnTo>
                      <a:pt x="224" y="387"/>
                    </a:lnTo>
                    <a:cubicBezTo>
                      <a:pt x="223" y="388"/>
                      <a:pt x="222" y="388"/>
                      <a:pt x="221" y="388"/>
                    </a:cubicBezTo>
                    <a:lnTo>
                      <a:pt x="163" y="400"/>
                    </a:lnTo>
                    <a:cubicBezTo>
                      <a:pt x="162" y="401"/>
                      <a:pt x="161" y="401"/>
                      <a:pt x="160" y="400"/>
                    </a:cubicBezTo>
                    <a:lnTo>
                      <a:pt x="102" y="388"/>
                    </a:lnTo>
                    <a:cubicBezTo>
                      <a:pt x="101" y="388"/>
                      <a:pt x="100" y="388"/>
                      <a:pt x="99" y="387"/>
                    </a:cubicBezTo>
                    <a:lnTo>
                      <a:pt x="50" y="352"/>
                    </a:lnTo>
                    <a:cubicBezTo>
                      <a:pt x="49" y="351"/>
                      <a:pt x="48" y="351"/>
                      <a:pt x="48" y="350"/>
                    </a:cubicBezTo>
                    <a:lnTo>
                      <a:pt x="14" y="300"/>
                    </a:lnTo>
                    <a:cubicBezTo>
                      <a:pt x="13" y="299"/>
                      <a:pt x="13" y="298"/>
                      <a:pt x="13" y="297"/>
                    </a:cubicBezTo>
                    <a:lnTo>
                      <a:pt x="1" y="235"/>
                    </a:lnTo>
                    <a:cubicBezTo>
                      <a:pt x="1" y="234"/>
                      <a:pt x="0" y="234"/>
                      <a:pt x="0" y="233"/>
                    </a:cubicBezTo>
                    <a:lnTo>
                      <a:pt x="0" y="40"/>
                    </a:lnTo>
                    <a:cubicBezTo>
                      <a:pt x="0" y="39"/>
                      <a:pt x="1" y="38"/>
                      <a:pt x="1" y="37"/>
                    </a:cubicBezTo>
                    <a:lnTo>
                      <a:pt x="11" y="15"/>
                    </a:lnTo>
                    <a:cubicBezTo>
                      <a:pt x="12" y="13"/>
                      <a:pt x="13" y="12"/>
                      <a:pt x="15" y="11"/>
                    </a:cubicBezTo>
                    <a:lnTo>
                      <a:pt x="35" y="1"/>
                    </a:lnTo>
                    <a:cubicBezTo>
                      <a:pt x="37" y="0"/>
                      <a:pt x="40" y="0"/>
                      <a:pt x="42" y="1"/>
                    </a:cubicBezTo>
                    <a:lnTo>
                      <a:pt x="63" y="11"/>
                    </a:lnTo>
                    <a:cubicBezTo>
                      <a:pt x="65" y="12"/>
                      <a:pt x="66" y="14"/>
                      <a:pt x="67" y="16"/>
                    </a:cubicBezTo>
                    <a:lnTo>
                      <a:pt x="75" y="38"/>
                    </a:lnTo>
                    <a:cubicBezTo>
                      <a:pt x="75" y="39"/>
                      <a:pt x="75" y="40"/>
                      <a:pt x="75" y="40"/>
                    </a:cubicBezTo>
                    <a:lnTo>
                      <a:pt x="75" y="233"/>
                    </a:lnTo>
                    <a:lnTo>
                      <a:pt x="75" y="232"/>
                    </a:lnTo>
                    <a:lnTo>
                      <a:pt x="82" y="270"/>
                    </a:lnTo>
                    <a:lnTo>
                      <a:pt x="81" y="267"/>
                    </a:lnTo>
                    <a:lnTo>
                      <a:pt x="102" y="298"/>
                    </a:lnTo>
                    <a:lnTo>
                      <a:pt x="100" y="296"/>
                    </a:lnTo>
                    <a:lnTo>
                      <a:pt x="129" y="319"/>
                    </a:lnTo>
                    <a:lnTo>
                      <a:pt x="126" y="318"/>
                    </a:lnTo>
                    <a:lnTo>
                      <a:pt x="163" y="325"/>
                    </a:lnTo>
                    <a:lnTo>
                      <a:pt x="160" y="325"/>
                    </a:lnTo>
                    <a:lnTo>
                      <a:pt x="196" y="318"/>
                    </a:lnTo>
                    <a:lnTo>
                      <a:pt x="193" y="319"/>
                    </a:lnTo>
                    <a:lnTo>
                      <a:pt x="223" y="296"/>
                    </a:lnTo>
                    <a:lnTo>
                      <a:pt x="221" y="298"/>
                    </a:lnTo>
                    <a:lnTo>
                      <a:pt x="241" y="267"/>
                    </a:lnTo>
                    <a:lnTo>
                      <a:pt x="240" y="270"/>
                    </a:lnTo>
                    <a:lnTo>
                      <a:pt x="247" y="232"/>
                    </a:lnTo>
                    <a:lnTo>
                      <a:pt x="246" y="233"/>
                    </a:lnTo>
                    <a:lnTo>
                      <a:pt x="246" y="40"/>
                    </a:lnTo>
                    <a:cubicBezTo>
                      <a:pt x="246" y="39"/>
                      <a:pt x="247" y="38"/>
                      <a:pt x="247" y="37"/>
                    </a:cubicBezTo>
                    <a:lnTo>
                      <a:pt x="257" y="15"/>
                    </a:lnTo>
                    <a:cubicBezTo>
                      <a:pt x="258" y="13"/>
                      <a:pt x="259" y="12"/>
                      <a:pt x="261" y="11"/>
                    </a:cubicBezTo>
                    <a:lnTo>
                      <a:pt x="281" y="1"/>
                    </a:lnTo>
                    <a:cubicBezTo>
                      <a:pt x="283" y="0"/>
                      <a:pt x="286" y="0"/>
                      <a:pt x="288" y="1"/>
                    </a:cubicBezTo>
                    <a:lnTo>
                      <a:pt x="309" y="11"/>
                    </a:lnTo>
                    <a:cubicBezTo>
                      <a:pt x="311" y="12"/>
                      <a:pt x="312" y="14"/>
                      <a:pt x="313" y="16"/>
                    </a:cubicBezTo>
                    <a:lnTo>
                      <a:pt x="320" y="38"/>
                    </a:lnTo>
                    <a:cubicBezTo>
                      <a:pt x="320" y="39"/>
                      <a:pt x="320" y="40"/>
                      <a:pt x="320" y="40"/>
                    </a:cubicBezTo>
                    <a:lnTo>
                      <a:pt x="320" y="233"/>
                    </a:lnTo>
                    <a:close/>
                    <a:moveTo>
                      <a:pt x="304" y="40"/>
                    </a:moveTo>
                    <a:lnTo>
                      <a:pt x="305" y="43"/>
                    </a:lnTo>
                    <a:lnTo>
                      <a:pt x="298" y="21"/>
                    </a:lnTo>
                    <a:lnTo>
                      <a:pt x="302" y="26"/>
                    </a:lnTo>
                    <a:lnTo>
                      <a:pt x="281" y="16"/>
                    </a:lnTo>
                    <a:lnTo>
                      <a:pt x="288" y="16"/>
                    </a:lnTo>
                    <a:lnTo>
                      <a:pt x="268" y="26"/>
                    </a:lnTo>
                    <a:lnTo>
                      <a:pt x="272" y="22"/>
                    </a:lnTo>
                    <a:lnTo>
                      <a:pt x="262" y="44"/>
                    </a:lnTo>
                    <a:lnTo>
                      <a:pt x="262" y="40"/>
                    </a:lnTo>
                    <a:lnTo>
                      <a:pt x="262" y="233"/>
                    </a:lnTo>
                    <a:cubicBezTo>
                      <a:pt x="262" y="234"/>
                      <a:pt x="262" y="234"/>
                      <a:pt x="262" y="235"/>
                    </a:cubicBezTo>
                    <a:lnTo>
                      <a:pt x="255" y="273"/>
                    </a:lnTo>
                    <a:cubicBezTo>
                      <a:pt x="255" y="274"/>
                      <a:pt x="255" y="275"/>
                      <a:pt x="254" y="276"/>
                    </a:cubicBezTo>
                    <a:lnTo>
                      <a:pt x="234" y="307"/>
                    </a:lnTo>
                    <a:cubicBezTo>
                      <a:pt x="234" y="308"/>
                      <a:pt x="233" y="308"/>
                      <a:pt x="232" y="309"/>
                    </a:cubicBezTo>
                    <a:lnTo>
                      <a:pt x="202" y="332"/>
                    </a:lnTo>
                    <a:cubicBezTo>
                      <a:pt x="201" y="333"/>
                      <a:pt x="200" y="333"/>
                      <a:pt x="199" y="333"/>
                    </a:cubicBezTo>
                    <a:lnTo>
                      <a:pt x="163" y="340"/>
                    </a:lnTo>
                    <a:cubicBezTo>
                      <a:pt x="162" y="341"/>
                      <a:pt x="161" y="341"/>
                      <a:pt x="160" y="340"/>
                    </a:cubicBezTo>
                    <a:lnTo>
                      <a:pt x="123" y="333"/>
                    </a:lnTo>
                    <a:cubicBezTo>
                      <a:pt x="122" y="333"/>
                      <a:pt x="121" y="333"/>
                      <a:pt x="119" y="332"/>
                    </a:cubicBezTo>
                    <a:lnTo>
                      <a:pt x="90" y="309"/>
                    </a:lnTo>
                    <a:cubicBezTo>
                      <a:pt x="90" y="308"/>
                      <a:pt x="89" y="308"/>
                      <a:pt x="89" y="307"/>
                    </a:cubicBezTo>
                    <a:lnTo>
                      <a:pt x="68" y="276"/>
                    </a:lnTo>
                    <a:cubicBezTo>
                      <a:pt x="67" y="275"/>
                      <a:pt x="67" y="274"/>
                      <a:pt x="67" y="273"/>
                    </a:cubicBezTo>
                    <a:lnTo>
                      <a:pt x="60" y="235"/>
                    </a:lnTo>
                    <a:cubicBezTo>
                      <a:pt x="59" y="234"/>
                      <a:pt x="59" y="234"/>
                      <a:pt x="59" y="233"/>
                    </a:cubicBezTo>
                    <a:lnTo>
                      <a:pt x="59" y="40"/>
                    </a:lnTo>
                    <a:lnTo>
                      <a:pt x="60" y="43"/>
                    </a:lnTo>
                    <a:lnTo>
                      <a:pt x="52" y="21"/>
                    </a:lnTo>
                    <a:lnTo>
                      <a:pt x="56" y="26"/>
                    </a:lnTo>
                    <a:lnTo>
                      <a:pt x="35" y="16"/>
                    </a:lnTo>
                    <a:lnTo>
                      <a:pt x="42" y="16"/>
                    </a:lnTo>
                    <a:lnTo>
                      <a:pt x="22" y="26"/>
                    </a:lnTo>
                    <a:lnTo>
                      <a:pt x="26" y="22"/>
                    </a:lnTo>
                    <a:lnTo>
                      <a:pt x="16" y="44"/>
                    </a:lnTo>
                    <a:lnTo>
                      <a:pt x="16" y="40"/>
                    </a:lnTo>
                    <a:lnTo>
                      <a:pt x="16" y="233"/>
                    </a:lnTo>
                    <a:lnTo>
                      <a:pt x="16" y="232"/>
                    </a:lnTo>
                    <a:lnTo>
                      <a:pt x="28" y="294"/>
                    </a:lnTo>
                    <a:lnTo>
                      <a:pt x="27" y="291"/>
                    </a:lnTo>
                    <a:lnTo>
                      <a:pt x="61" y="341"/>
                    </a:lnTo>
                    <a:lnTo>
                      <a:pt x="59" y="339"/>
                    </a:lnTo>
                    <a:lnTo>
                      <a:pt x="108" y="374"/>
                    </a:lnTo>
                    <a:lnTo>
                      <a:pt x="105" y="373"/>
                    </a:lnTo>
                    <a:lnTo>
                      <a:pt x="163" y="385"/>
                    </a:lnTo>
                    <a:lnTo>
                      <a:pt x="160" y="385"/>
                    </a:lnTo>
                    <a:lnTo>
                      <a:pt x="218" y="373"/>
                    </a:lnTo>
                    <a:lnTo>
                      <a:pt x="215" y="374"/>
                    </a:lnTo>
                    <a:lnTo>
                      <a:pt x="264" y="339"/>
                    </a:lnTo>
                    <a:lnTo>
                      <a:pt x="262" y="341"/>
                    </a:lnTo>
                    <a:lnTo>
                      <a:pt x="295" y="290"/>
                    </a:lnTo>
                    <a:lnTo>
                      <a:pt x="294" y="293"/>
                    </a:lnTo>
                    <a:lnTo>
                      <a:pt x="305" y="232"/>
                    </a:lnTo>
                    <a:lnTo>
                      <a:pt x="304" y="233"/>
                    </a:lnTo>
                    <a:lnTo>
                      <a:pt x="304" y="4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7" name="Freeform 73"/>
              <p:cNvSpPr>
                <a:spLocks/>
              </p:cNvSpPr>
              <p:nvPr/>
            </p:nvSpPr>
            <p:spPr bwMode="auto">
              <a:xfrm>
                <a:off x="2151" y="3246"/>
                <a:ext cx="46" cy="61"/>
              </a:xfrm>
              <a:custGeom>
                <a:avLst/>
                <a:gdLst/>
                <a:ahLst/>
                <a:cxnLst>
                  <a:cxn ang="0">
                    <a:pos x="280" y="10"/>
                  </a:cxn>
                  <a:cxn ang="0">
                    <a:pos x="280" y="10"/>
                  </a:cxn>
                  <a:cxn ang="0">
                    <a:pos x="288" y="32"/>
                  </a:cxn>
                  <a:cxn ang="0">
                    <a:pos x="280" y="53"/>
                  </a:cxn>
                  <a:cxn ang="0">
                    <a:pos x="260" y="61"/>
                  </a:cxn>
                  <a:cxn ang="0">
                    <a:pos x="174" y="61"/>
                  </a:cxn>
                  <a:cxn ang="0">
                    <a:pos x="174" y="353"/>
                  </a:cxn>
                  <a:cxn ang="0">
                    <a:pos x="166" y="375"/>
                  </a:cxn>
                  <a:cxn ang="0">
                    <a:pos x="145" y="384"/>
                  </a:cxn>
                  <a:cxn ang="0">
                    <a:pos x="124" y="375"/>
                  </a:cxn>
                  <a:cxn ang="0">
                    <a:pos x="115" y="353"/>
                  </a:cxn>
                  <a:cxn ang="0">
                    <a:pos x="115" y="61"/>
                  </a:cxn>
                  <a:cxn ang="0">
                    <a:pos x="31" y="61"/>
                  </a:cxn>
                  <a:cxn ang="0">
                    <a:pos x="10" y="53"/>
                  </a:cxn>
                  <a:cxn ang="0">
                    <a:pos x="0" y="32"/>
                  </a:cxn>
                  <a:cxn ang="0">
                    <a:pos x="10" y="10"/>
                  </a:cxn>
                  <a:cxn ang="0">
                    <a:pos x="31" y="0"/>
                  </a:cxn>
                  <a:cxn ang="0">
                    <a:pos x="260" y="0"/>
                  </a:cxn>
                  <a:cxn ang="0">
                    <a:pos x="280" y="10"/>
                  </a:cxn>
                </a:cxnLst>
                <a:rect l="0" t="0" r="r" b="b"/>
                <a:pathLst>
                  <a:path w="288" h="384">
                    <a:moveTo>
                      <a:pt x="280" y="10"/>
                    </a:moveTo>
                    <a:lnTo>
                      <a:pt x="280" y="10"/>
                    </a:lnTo>
                    <a:cubicBezTo>
                      <a:pt x="287" y="15"/>
                      <a:pt x="288" y="23"/>
                      <a:pt x="288" y="32"/>
                    </a:cubicBezTo>
                    <a:cubicBezTo>
                      <a:pt x="288" y="40"/>
                      <a:pt x="287" y="46"/>
                      <a:pt x="280" y="53"/>
                    </a:cubicBezTo>
                    <a:cubicBezTo>
                      <a:pt x="274" y="58"/>
                      <a:pt x="268" y="61"/>
                      <a:pt x="260" y="61"/>
                    </a:cubicBezTo>
                    <a:lnTo>
                      <a:pt x="174" y="61"/>
                    </a:lnTo>
                    <a:lnTo>
                      <a:pt x="174" y="353"/>
                    </a:lnTo>
                    <a:cubicBezTo>
                      <a:pt x="174" y="361"/>
                      <a:pt x="171" y="370"/>
                      <a:pt x="166" y="375"/>
                    </a:cubicBezTo>
                    <a:cubicBezTo>
                      <a:pt x="160" y="381"/>
                      <a:pt x="153" y="384"/>
                      <a:pt x="145" y="384"/>
                    </a:cubicBezTo>
                    <a:cubicBezTo>
                      <a:pt x="137" y="384"/>
                      <a:pt x="129" y="381"/>
                      <a:pt x="124" y="375"/>
                    </a:cubicBezTo>
                    <a:cubicBezTo>
                      <a:pt x="118" y="370"/>
                      <a:pt x="115" y="361"/>
                      <a:pt x="115" y="353"/>
                    </a:cubicBezTo>
                    <a:lnTo>
                      <a:pt x="115" y="61"/>
                    </a:lnTo>
                    <a:lnTo>
                      <a:pt x="31" y="61"/>
                    </a:lnTo>
                    <a:cubicBezTo>
                      <a:pt x="23" y="61"/>
                      <a:pt x="15" y="58"/>
                      <a:pt x="10" y="53"/>
                    </a:cubicBezTo>
                    <a:cubicBezTo>
                      <a:pt x="4" y="46"/>
                      <a:pt x="0" y="40"/>
                      <a:pt x="0" y="32"/>
                    </a:cubicBezTo>
                    <a:cubicBezTo>
                      <a:pt x="0" y="23"/>
                      <a:pt x="4" y="15"/>
                      <a:pt x="10" y="10"/>
                    </a:cubicBezTo>
                    <a:cubicBezTo>
                      <a:pt x="15" y="4"/>
                      <a:pt x="23" y="0"/>
                      <a:pt x="31" y="0"/>
                    </a:cubicBezTo>
                    <a:lnTo>
                      <a:pt x="260" y="0"/>
                    </a:lnTo>
                    <a:cubicBezTo>
                      <a:pt x="268" y="0"/>
                      <a:pt x="276" y="4"/>
                      <a:pt x="280" y="10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8" name="Freeform 74"/>
              <p:cNvSpPr>
                <a:spLocks noEditPoints="1"/>
              </p:cNvSpPr>
              <p:nvPr/>
            </p:nvSpPr>
            <p:spPr bwMode="auto">
              <a:xfrm>
                <a:off x="2150" y="3245"/>
                <a:ext cx="48" cy="63"/>
              </a:xfrm>
              <a:custGeom>
                <a:avLst/>
                <a:gdLst/>
                <a:ahLst/>
                <a:cxnLst>
                  <a:cxn ang="0">
                    <a:pos x="295" y="14"/>
                  </a:cxn>
                  <a:cxn ang="0">
                    <a:pos x="303" y="28"/>
                  </a:cxn>
                  <a:cxn ang="0">
                    <a:pos x="304" y="41"/>
                  </a:cxn>
                  <a:cxn ang="0">
                    <a:pos x="302" y="56"/>
                  </a:cxn>
                  <a:cxn ang="0">
                    <a:pos x="291" y="69"/>
                  </a:cxn>
                  <a:cxn ang="0">
                    <a:pos x="268" y="77"/>
                  </a:cxn>
                  <a:cxn ang="0">
                    <a:pos x="190" y="69"/>
                  </a:cxn>
                  <a:cxn ang="0">
                    <a:pos x="190" y="364"/>
                  </a:cxn>
                  <a:cxn ang="0">
                    <a:pos x="178" y="391"/>
                  </a:cxn>
                  <a:cxn ang="0">
                    <a:pos x="150" y="400"/>
                  </a:cxn>
                  <a:cxn ang="0">
                    <a:pos x="125" y="386"/>
                  </a:cxn>
                  <a:cxn ang="0">
                    <a:pos x="115" y="361"/>
                  </a:cxn>
                  <a:cxn ang="0">
                    <a:pos x="123" y="77"/>
                  </a:cxn>
                  <a:cxn ang="0">
                    <a:pos x="37" y="77"/>
                  </a:cxn>
                  <a:cxn ang="0">
                    <a:pos x="11" y="65"/>
                  </a:cxn>
                  <a:cxn ang="0">
                    <a:pos x="1" y="37"/>
                  </a:cxn>
                  <a:cxn ang="0">
                    <a:pos x="15" y="11"/>
                  </a:cxn>
                  <a:cxn ang="0">
                    <a:pos x="39" y="0"/>
                  </a:cxn>
                  <a:cxn ang="0">
                    <a:pos x="272" y="1"/>
                  </a:cxn>
                  <a:cxn ang="0">
                    <a:pos x="265" y="16"/>
                  </a:cxn>
                  <a:cxn ang="0">
                    <a:pos x="39" y="16"/>
                  </a:cxn>
                  <a:cxn ang="0">
                    <a:pos x="22" y="26"/>
                  </a:cxn>
                  <a:cxn ang="0">
                    <a:pos x="16" y="44"/>
                  </a:cxn>
                  <a:cxn ang="0">
                    <a:pos x="26" y="58"/>
                  </a:cxn>
                  <a:cxn ang="0">
                    <a:pos x="42" y="62"/>
                  </a:cxn>
                  <a:cxn ang="0">
                    <a:pos x="123" y="61"/>
                  </a:cxn>
                  <a:cxn ang="0">
                    <a:pos x="131" y="361"/>
                  </a:cxn>
                  <a:cxn ang="0">
                    <a:pos x="140" y="380"/>
                  </a:cxn>
                  <a:cxn ang="0">
                    <a:pos x="157" y="385"/>
                  </a:cxn>
                  <a:cxn ang="0">
                    <a:pos x="171" y="376"/>
                  </a:cxn>
                  <a:cxn ang="0">
                    <a:pos x="175" y="359"/>
                  </a:cxn>
                  <a:cxn ang="0">
                    <a:pos x="174" y="69"/>
                  </a:cxn>
                  <a:cxn ang="0">
                    <a:pos x="268" y="61"/>
                  </a:cxn>
                  <a:cxn ang="0">
                    <a:pos x="285" y="54"/>
                  </a:cxn>
                  <a:cxn ang="0">
                    <a:pos x="289" y="47"/>
                  </a:cxn>
                  <a:cxn ang="0">
                    <a:pos x="288" y="40"/>
                  </a:cxn>
                  <a:cxn ang="0">
                    <a:pos x="287" y="29"/>
                  </a:cxn>
                  <a:cxn ang="0">
                    <a:pos x="282" y="23"/>
                  </a:cxn>
                  <a:cxn ang="0">
                    <a:pos x="265" y="16"/>
                  </a:cxn>
                </a:cxnLst>
                <a:rect l="0" t="0" r="r" b="b"/>
                <a:pathLst>
                  <a:path w="304" h="401">
                    <a:moveTo>
                      <a:pt x="292" y="11"/>
                    </a:moveTo>
                    <a:cubicBezTo>
                      <a:pt x="293" y="12"/>
                      <a:pt x="294" y="13"/>
                      <a:pt x="295" y="14"/>
                    </a:cubicBezTo>
                    <a:lnTo>
                      <a:pt x="302" y="24"/>
                    </a:lnTo>
                    <a:cubicBezTo>
                      <a:pt x="303" y="25"/>
                      <a:pt x="303" y="26"/>
                      <a:pt x="303" y="28"/>
                    </a:cubicBezTo>
                    <a:lnTo>
                      <a:pt x="304" y="40"/>
                    </a:lnTo>
                    <a:cubicBezTo>
                      <a:pt x="304" y="40"/>
                      <a:pt x="304" y="41"/>
                      <a:pt x="304" y="41"/>
                    </a:cubicBezTo>
                    <a:lnTo>
                      <a:pt x="303" y="52"/>
                    </a:lnTo>
                    <a:cubicBezTo>
                      <a:pt x="303" y="54"/>
                      <a:pt x="303" y="55"/>
                      <a:pt x="302" y="56"/>
                    </a:cubicBezTo>
                    <a:lnTo>
                      <a:pt x="295" y="66"/>
                    </a:lnTo>
                    <a:cubicBezTo>
                      <a:pt x="294" y="67"/>
                      <a:pt x="293" y="68"/>
                      <a:pt x="291" y="69"/>
                    </a:cubicBezTo>
                    <a:lnTo>
                      <a:pt x="271" y="77"/>
                    </a:lnTo>
                    <a:cubicBezTo>
                      <a:pt x="270" y="77"/>
                      <a:pt x="269" y="77"/>
                      <a:pt x="268" y="77"/>
                    </a:cubicBezTo>
                    <a:lnTo>
                      <a:pt x="182" y="77"/>
                    </a:lnTo>
                    <a:lnTo>
                      <a:pt x="190" y="69"/>
                    </a:lnTo>
                    <a:lnTo>
                      <a:pt x="190" y="361"/>
                    </a:lnTo>
                    <a:cubicBezTo>
                      <a:pt x="190" y="362"/>
                      <a:pt x="190" y="363"/>
                      <a:pt x="190" y="364"/>
                    </a:cubicBezTo>
                    <a:lnTo>
                      <a:pt x="182" y="386"/>
                    </a:lnTo>
                    <a:cubicBezTo>
                      <a:pt x="181" y="388"/>
                      <a:pt x="180" y="390"/>
                      <a:pt x="178" y="391"/>
                    </a:cubicBezTo>
                    <a:lnTo>
                      <a:pt x="157" y="400"/>
                    </a:lnTo>
                    <a:cubicBezTo>
                      <a:pt x="155" y="401"/>
                      <a:pt x="152" y="401"/>
                      <a:pt x="150" y="400"/>
                    </a:cubicBezTo>
                    <a:lnTo>
                      <a:pt x="129" y="391"/>
                    </a:lnTo>
                    <a:cubicBezTo>
                      <a:pt x="127" y="390"/>
                      <a:pt x="126" y="388"/>
                      <a:pt x="125" y="386"/>
                    </a:cubicBezTo>
                    <a:lnTo>
                      <a:pt x="116" y="364"/>
                    </a:lnTo>
                    <a:cubicBezTo>
                      <a:pt x="116" y="364"/>
                      <a:pt x="115" y="363"/>
                      <a:pt x="115" y="361"/>
                    </a:cubicBezTo>
                    <a:lnTo>
                      <a:pt x="115" y="69"/>
                    </a:lnTo>
                    <a:lnTo>
                      <a:pt x="123" y="77"/>
                    </a:lnTo>
                    <a:lnTo>
                      <a:pt x="39" y="77"/>
                    </a:lnTo>
                    <a:cubicBezTo>
                      <a:pt x="38" y="77"/>
                      <a:pt x="38" y="77"/>
                      <a:pt x="37" y="77"/>
                    </a:cubicBezTo>
                    <a:lnTo>
                      <a:pt x="16" y="69"/>
                    </a:lnTo>
                    <a:cubicBezTo>
                      <a:pt x="14" y="68"/>
                      <a:pt x="12" y="67"/>
                      <a:pt x="11" y="65"/>
                    </a:cubicBezTo>
                    <a:lnTo>
                      <a:pt x="1" y="44"/>
                    </a:lnTo>
                    <a:cubicBezTo>
                      <a:pt x="0" y="42"/>
                      <a:pt x="0" y="39"/>
                      <a:pt x="1" y="37"/>
                    </a:cubicBezTo>
                    <a:lnTo>
                      <a:pt x="11" y="15"/>
                    </a:lnTo>
                    <a:cubicBezTo>
                      <a:pt x="12" y="13"/>
                      <a:pt x="13" y="12"/>
                      <a:pt x="15" y="11"/>
                    </a:cubicBezTo>
                    <a:lnTo>
                      <a:pt x="36" y="1"/>
                    </a:lnTo>
                    <a:cubicBezTo>
                      <a:pt x="37" y="1"/>
                      <a:pt x="38" y="0"/>
                      <a:pt x="39" y="0"/>
                    </a:cubicBezTo>
                    <a:lnTo>
                      <a:pt x="268" y="0"/>
                    </a:lnTo>
                    <a:cubicBezTo>
                      <a:pt x="270" y="0"/>
                      <a:pt x="271" y="1"/>
                      <a:pt x="272" y="1"/>
                    </a:cubicBezTo>
                    <a:lnTo>
                      <a:pt x="292" y="11"/>
                    </a:lnTo>
                    <a:close/>
                    <a:moveTo>
                      <a:pt x="265" y="16"/>
                    </a:moveTo>
                    <a:lnTo>
                      <a:pt x="268" y="16"/>
                    </a:lnTo>
                    <a:lnTo>
                      <a:pt x="39" y="16"/>
                    </a:lnTo>
                    <a:lnTo>
                      <a:pt x="43" y="16"/>
                    </a:lnTo>
                    <a:lnTo>
                      <a:pt x="22" y="26"/>
                    </a:lnTo>
                    <a:lnTo>
                      <a:pt x="26" y="22"/>
                    </a:lnTo>
                    <a:lnTo>
                      <a:pt x="16" y="44"/>
                    </a:lnTo>
                    <a:lnTo>
                      <a:pt x="16" y="37"/>
                    </a:lnTo>
                    <a:lnTo>
                      <a:pt x="26" y="58"/>
                    </a:lnTo>
                    <a:lnTo>
                      <a:pt x="21" y="54"/>
                    </a:lnTo>
                    <a:lnTo>
                      <a:pt x="42" y="62"/>
                    </a:lnTo>
                    <a:lnTo>
                      <a:pt x="39" y="61"/>
                    </a:lnTo>
                    <a:lnTo>
                      <a:pt x="123" y="61"/>
                    </a:lnTo>
                    <a:cubicBezTo>
                      <a:pt x="128" y="61"/>
                      <a:pt x="131" y="65"/>
                      <a:pt x="131" y="69"/>
                    </a:cubicBezTo>
                    <a:lnTo>
                      <a:pt x="131" y="361"/>
                    </a:lnTo>
                    <a:lnTo>
                      <a:pt x="131" y="358"/>
                    </a:lnTo>
                    <a:lnTo>
                      <a:pt x="140" y="380"/>
                    </a:lnTo>
                    <a:lnTo>
                      <a:pt x="136" y="376"/>
                    </a:lnTo>
                    <a:lnTo>
                      <a:pt x="157" y="385"/>
                    </a:lnTo>
                    <a:lnTo>
                      <a:pt x="150" y="385"/>
                    </a:lnTo>
                    <a:lnTo>
                      <a:pt x="171" y="376"/>
                    </a:lnTo>
                    <a:lnTo>
                      <a:pt x="167" y="381"/>
                    </a:lnTo>
                    <a:lnTo>
                      <a:pt x="175" y="359"/>
                    </a:lnTo>
                    <a:lnTo>
                      <a:pt x="174" y="361"/>
                    </a:lnTo>
                    <a:lnTo>
                      <a:pt x="174" y="69"/>
                    </a:lnTo>
                    <a:cubicBezTo>
                      <a:pt x="174" y="65"/>
                      <a:pt x="178" y="61"/>
                      <a:pt x="182" y="61"/>
                    </a:cubicBezTo>
                    <a:lnTo>
                      <a:pt x="268" y="61"/>
                    </a:lnTo>
                    <a:lnTo>
                      <a:pt x="265" y="62"/>
                    </a:lnTo>
                    <a:lnTo>
                      <a:pt x="285" y="54"/>
                    </a:lnTo>
                    <a:lnTo>
                      <a:pt x="282" y="57"/>
                    </a:lnTo>
                    <a:lnTo>
                      <a:pt x="289" y="47"/>
                    </a:lnTo>
                    <a:lnTo>
                      <a:pt x="287" y="51"/>
                    </a:lnTo>
                    <a:lnTo>
                      <a:pt x="288" y="40"/>
                    </a:lnTo>
                    <a:lnTo>
                      <a:pt x="288" y="41"/>
                    </a:lnTo>
                    <a:lnTo>
                      <a:pt x="287" y="29"/>
                    </a:lnTo>
                    <a:lnTo>
                      <a:pt x="289" y="33"/>
                    </a:lnTo>
                    <a:lnTo>
                      <a:pt x="282" y="23"/>
                    </a:lnTo>
                    <a:lnTo>
                      <a:pt x="285" y="26"/>
                    </a:lnTo>
                    <a:lnTo>
                      <a:pt x="265" y="1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9" name="Freeform 75"/>
              <p:cNvSpPr>
                <a:spLocks/>
              </p:cNvSpPr>
              <p:nvPr/>
            </p:nvSpPr>
            <p:spPr bwMode="auto">
              <a:xfrm>
                <a:off x="2212" y="3246"/>
                <a:ext cx="39" cy="61"/>
              </a:xfrm>
              <a:custGeom>
                <a:avLst/>
                <a:gdLst/>
                <a:ahLst/>
                <a:cxnLst>
                  <a:cxn ang="0">
                    <a:pos x="32" y="384"/>
                  </a:cxn>
                  <a:cxn ang="0">
                    <a:pos x="32" y="384"/>
                  </a:cxn>
                  <a:cxn ang="0">
                    <a:pos x="10" y="375"/>
                  </a:cxn>
                  <a:cxn ang="0">
                    <a:pos x="0" y="353"/>
                  </a:cxn>
                  <a:cxn ang="0">
                    <a:pos x="0" y="32"/>
                  </a:cxn>
                  <a:cxn ang="0">
                    <a:pos x="10" y="10"/>
                  </a:cxn>
                  <a:cxn ang="0">
                    <a:pos x="32" y="0"/>
                  </a:cxn>
                  <a:cxn ang="0">
                    <a:pos x="211" y="0"/>
                  </a:cxn>
                  <a:cxn ang="0">
                    <a:pos x="232" y="10"/>
                  </a:cxn>
                  <a:cxn ang="0">
                    <a:pos x="240" y="32"/>
                  </a:cxn>
                  <a:cxn ang="0">
                    <a:pos x="232" y="53"/>
                  </a:cxn>
                  <a:cxn ang="0">
                    <a:pos x="211" y="61"/>
                  </a:cxn>
                  <a:cxn ang="0">
                    <a:pos x="61" y="61"/>
                  </a:cxn>
                  <a:cxn ang="0">
                    <a:pos x="61" y="161"/>
                  </a:cxn>
                  <a:cxn ang="0">
                    <a:pos x="190" y="161"/>
                  </a:cxn>
                  <a:cxn ang="0">
                    <a:pos x="211" y="171"/>
                  </a:cxn>
                  <a:cxn ang="0">
                    <a:pos x="219" y="192"/>
                  </a:cxn>
                  <a:cxn ang="0">
                    <a:pos x="211" y="214"/>
                  </a:cxn>
                  <a:cxn ang="0">
                    <a:pos x="190" y="222"/>
                  </a:cxn>
                  <a:cxn ang="0">
                    <a:pos x="61" y="222"/>
                  </a:cxn>
                  <a:cxn ang="0">
                    <a:pos x="61" y="324"/>
                  </a:cxn>
                  <a:cxn ang="0">
                    <a:pos x="211" y="324"/>
                  </a:cxn>
                  <a:cxn ang="0">
                    <a:pos x="232" y="332"/>
                  </a:cxn>
                  <a:cxn ang="0">
                    <a:pos x="240" y="353"/>
                  </a:cxn>
                  <a:cxn ang="0">
                    <a:pos x="232" y="375"/>
                  </a:cxn>
                  <a:cxn ang="0">
                    <a:pos x="211" y="384"/>
                  </a:cxn>
                  <a:cxn ang="0">
                    <a:pos x="33" y="384"/>
                  </a:cxn>
                  <a:cxn ang="0">
                    <a:pos x="32" y="383"/>
                  </a:cxn>
                  <a:cxn ang="0">
                    <a:pos x="32" y="384"/>
                  </a:cxn>
                </a:cxnLst>
                <a:rect l="0" t="0" r="r" b="b"/>
                <a:pathLst>
                  <a:path w="240" h="384">
                    <a:moveTo>
                      <a:pt x="32" y="384"/>
                    </a:moveTo>
                    <a:lnTo>
                      <a:pt x="32" y="384"/>
                    </a:lnTo>
                    <a:cubicBezTo>
                      <a:pt x="23" y="384"/>
                      <a:pt x="15" y="381"/>
                      <a:pt x="10" y="375"/>
                    </a:cubicBezTo>
                    <a:cubicBezTo>
                      <a:pt x="4" y="370"/>
                      <a:pt x="0" y="361"/>
                      <a:pt x="0" y="353"/>
                    </a:cubicBezTo>
                    <a:lnTo>
                      <a:pt x="0" y="32"/>
                    </a:lnTo>
                    <a:cubicBezTo>
                      <a:pt x="0" y="23"/>
                      <a:pt x="4" y="15"/>
                      <a:pt x="10" y="10"/>
                    </a:cubicBezTo>
                    <a:cubicBezTo>
                      <a:pt x="15" y="4"/>
                      <a:pt x="23" y="0"/>
                      <a:pt x="32" y="0"/>
                    </a:cubicBezTo>
                    <a:lnTo>
                      <a:pt x="211" y="0"/>
                    </a:lnTo>
                    <a:cubicBezTo>
                      <a:pt x="219" y="0"/>
                      <a:pt x="226" y="4"/>
                      <a:pt x="232" y="10"/>
                    </a:cubicBezTo>
                    <a:cubicBezTo>
                      <a:pt x="237" y="15"/>
                      <a:pt x="240" y="23"/>
                      <a:pt x="240" y="32"/>
                    </a:cubicBezTo>
                    <a:cubicBezTo>
                      <a:pt x="240" y="40"/>
                      <a:pt x="237" y="46"/>
                      <a:pt x="232" y="53"/>
                    </a:cubicBezTo>
                    <a:cubicBezTo>
                      <a:pt x="226" y="58"/>
                      <a:pt x="219" y="61"/>
                      <a:pt x="211" y="61"/>
                    </a:cubicBezTo>
                    <a:lnTo>
                      <a:pt x="61" y="61"/>
                    </a:lnTo>
                    <a:lnTo>
                      <a:pt x="61" y="161"/>
                    </a:lnTo>
                    <a:lnTo>
                      <a:pt x="190" y="161"/>
                    </a:lnTo>
                    <a:cubicBezTo>
                      <a:pt x="198" y="161"/>
                      <a:pt x="204" y="165"/>
                      <a:pt x="211" y="171"/>
                    </a:cubicBezTo>
                    <a:cubicBezTo>
                      <a:pt x="217" y="176"/>
                      <a:pt x="219" y="184"/>
                      <a:pt x="219" y="192"/>
                    </a:cubicBezTo>
                    <a:cubicBezTo>
                      <a:pt x="219" y="201"/>
                      <a:pt x="217" y="207"/>
                      <a:pt x="211" y="214"/>
                    </a:cubicBezTo>
                    <a:cubicBezTo>
                      <a:pt x="206" y="219"/>
                      <a:pt x="198" y="222"/>
                      <a:pt x="190" y="222"/>
                    </a:cubicBezTo>
                    <a:lnTo>
                      <a:pt x="61" y="222"/>
                    </a:lnTo>
                    <a:lnTo>
                      <a:pt x="61" y="324"/>
                    </a:lnTo>
                    <a:lnTo>
                      <a:pt x="211" y="324"/>
                    </a:lnTo>
                    <a:cubicBezTo>
                      <a:pt x="219" y="324"/>
                      <a:pt x="226" y="325"/>
                      <a:pt x="232" y="332"/>
                    </a:cubicBezTo>
                    <a:cubicBezTo>
                      <a:pt x="237" y="339"/>
                      <a:pt x="240" y="345"/>
                      <a:pt x="240" y="353"/>
                    </a:cubicBezTo>
                    <a:cubicBezTo>
                      <a:pt x="240" y="361"/>
                      <a:pt x="237" y="368"/>
                      <a:pt x="232" y="375"/>
                    </a:cubicBezTo>
                    <a:cubicBezTo>
                      <a:pt x="226" y="381"/>
                      <a:pt x="219" y="384"/>
                      <a:pt x="211" y="384"/>
                    </a:cubicBezTo>
                    <a:lnTo>
                      <a:pt x="33" y="384"/>
                    </a:lnTo>
                    <a:lnTo>
                      <a:pt x="32" y="383"/>
                    </a:lnTo>
                    <a:lnTo>
                      <a:pt x="32" y="384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0" name="Freeform 76"/>
              <p:cNvSpPr>
                <a:spLocks noEditPoints="1"/>
              </p:cNvSpPr>
              <p:nvPr/>
            </p:nvSpPr>
            <p:spPr bwMode="auto">
              <a:xfrm>
                <a:off x="2211" y="3245"/>
                <a:ext cx="41" cy="63"/>
              </a:xfrm>
              <a:custGeom>
                <a:avLst/>
                <a:gdLst/>
                <a:ahLst/>
                <a:cxnLst>
                  <a:cxn ang="0">
                    <a:pos x="45" y="399"/>
                  </a:cxn>
                  <a:cxn ang="0">
                    <a:pos x="15" y="391"/>
                  </a:cxn>
                  <a:cxn ang="0">
                    <a:pos x="1" y="365"/>
                  </a:cxn>
                  <a:cxn ang="0">
                    <a:pos x="0" y="40"/>
                  </a:cxn>
                  <a:cxn ang="0">
                    <a:pos x="11" y="15"/>
                  </a:cxn>
                  <a:cxn ang="0">
                    <a:pos x="37" y="1"/>
                  </a:cxn>
                  <a:cxn ang="0">
                    <a:pos x="219" y="0"/>
                  </a:cxn>
                  <a:cxn ang="0">
                    <a:pos x="244" y="11"/>
                  </a:cxn>
                  <a:cxn ang="0">
                    <a:pos x="256" y="38"/>
                  </a:cxn>
                  <a:cxn ang="0">
                    <a:pos x="248" y="64"/>
                  </a:cxn>
                  <a:cxn ang="0">
                    <a:pos x="222" y="77"/>
                  </a:cxn>
                  <a:cxn ang="0">
                    <a:pos x="69" y="77"/>
                  </a:cxn>
                  <a:cxn ang="0">
                    <a:pos x="77" y="169"/>
                  </a:cxn>
                  <a:cxn ang="0">
                    <a:pos x="198" y="161"/>
                  </a:cxn>
                  <a:cxn ang="0">
                    <a:pos x="223" y="172"/>
                  </a:cxn>
                  <a:cxn ang="0">
                    <a:pos x="235" y="198"/>
                  </a:cxn>
                  <a:cxn ang="0">
                    <a:pos x="227" y="225"/>
                  </a:cxn>
                  <a:cxn ang="0">
                    <a:pos x="201" y="238"/>
                  </a:cxn>
                  <a:cxn ang="0">
                    <a:pos x="69" y="238"/>
                  </a:cxn>
                  <a:cxn ang="0">
                    <a:pos x="77" y="332"/>
                  </a:cxn>
                  <a:cxn ang="0">
                    <a:pos x="219" y="324"/>
                  </a:cxn>
                  <a:cxn ang="0">
                    <a:pos x="235" y="327"/>
                  </a:cxn>
                  <a:cxn ang="0">
                    <a:pos x="248" y="338"/>
                  </a:cxn>
                  <a:cxn ang="0">
                    <a:pos x="256" y="364"/>
                  </a:cxn>
                  <a:cxn ang="0">
                    <a:pos x="244" y="391"/>
                  </a:cxn>
                  <a:cxn ang="0">
                    <a:pos x="219" y="400"/>
                  </a:cxn>
                  <a:cxn ang="0">
                    <a:pos x="36" y="398"/>
                  </a:cxn>
                  <a:cxn ang="0">
                    <a:pos x="48" y="391"/>
                  </a:cxn>
                  <a:cxn ang="0">
                    <a:pos x="32" y="391"/>
                  </a:cxn>
                  <a:cxn ang="0">
                    <a:pos x="46" y="386"/>
                  </a:cxn>
                  <a:cxn ang="0">
                    <a:pos x="41" y="384"/>
                  </a:cxn>
                  <a:cxn ang="0">
                    <a:pos x="216" y="385"/>
                  </a:cxn>
                  <a:cxn ang="0">
                    <a:pos x="233" y="381"/>
                  </a:cxn>
                  <a:cxn ang="0">
                    <a:pos x="241" y="364"/>
                  </a:cxn>
                  <a:cxn ang="0">
                    <a:pos x="236" y="347"/>
                  </a:cxn>
                  <a:cxn ang="0">
                    <a:pos x="230" y="341"/>
                  </a:cxn>
                  <a:cxn ang="0">
                    <a:pos x="69" y="340"/>
                  </a:cxn>
                  <a:cxn ang="0">
                    <a:pos x="61" y="230"/>
                  </a:cxn>
                  <a:cxn ang="0">
                    <a:pos x="198" y="222"/>
                  </a:cxn>
                  <a:cxn ang="0">
                    <a:pos x="217" y="215"/>
                  </a:cxn>
                  <a:cxn ang="0">
                    <a:pos x="220" y="198"/>
                  </a:cxn>
                  <a:cxn ang="0">
                    <a:pos x="212" y="182"/>
                  </a:cxn>
                  <a:cxn ang="0">
                    <a:pos x="195" y="177"/>
                  </a:cxn>
                  <a:cxn ang="0">
                    <a:pos x="69" y="177"/>
                  </a:cxn>
                  <a:cxn ang="0">
                    <a:pos x="61" y="69"/>
                  </a:cxn>
                  <a:cxn ang="0">
                    <a:pos x="219" y="61"/>
                  </a:cxn>
                  <a:cxn ang="0">
                    <a:pos x="238" y="54"/>
                  </a:cxn>
                  <a:cxn ang="0">
                    <a:pos x="241" y="38"/>
                  </a:cxn>
                  <a:cxn ang="0">
                    <a:pos x="233" y="21"/>
                  </a:cxn>
                  <a:cxn ang="0">
                    <a:pos x="216" y="16"/>
                  </a:cxn>
                  <a:cxn ang="0">
                    <a:pos x="40" y="16"/>
                  </a:cxn>
                  <a:cxn ang="0">
                    <a:pos x="22" y="26"/>
                  </a:cxn>
                  <a:cxn ang="0">
                    <a:pos x="16" y="44"/>
                  </a:cxn>
                  <a:cxn ang="0">
                    <a:pos x="16" y="361"/>
                  </a:cxn>
                  <a:cxn ang="0">
                    <a:pos x="26" y="380"/>
                  </a:cxn>
                  <a:cxn ang="0">
                    <a:pos x="43" y="385"/>
                  </a:cxn>
                  <a:cxn ang="0">
                    <a:pos x="32" y="391"/>
                  </a:cxn>
                </a:cxnLst>
                <a:rect l="0" t="0" r="r" b="b"/>
                <a:pathLst>
                  <a:path w="257" h="401">
                    <a:moveTo>
                      <a:pt x="48" y="392"/>
                    </a:moveTo>
                    <a:cubicBezTo>
                      <a:pt x="48" y="395"/>
                      <a:pt x="47" y="398"/>
                      <a:pt x="45" y="399"/>
                    </a:cubicBezTo>
                    <a:cubicBezTo>
                      <a:pt x="43" y="401"/>
                      <a:pt x="40" y="401"/>
                      <a:pt x="37" y="400"/>
                    </a:cubicBezTo>
                    <a:lnTo>
                      <a:pt x="15" y="391"/>
                    </a:lnTo>
                    <a:cubicBezTo>
                      <a:pt x="14" y="390"/>
                      <a:pt x="12" y="389"/>
                      <a:pt x="11" y="387"/>
                    </a:cubicBezTo>
                    <a:lnTo>
                      <a:pt x="1" y="365"/>
                    </a:lnTo>
                    <a:cubicBezTo>
                      <a:pt x="1" y="364"/>
                      <a:pt x="0" y="363"/>
                      <a:pt x="0" y="361"/>
                    </a:cubicBezTo>
                    <a:lnTo>
                      <a:pt x="0" y="40"/>
                    </a:lnTo>
                    <a:cubicBezTo>
                      <a:pt x="0" y="39"/>
                      <a:pt x="1" y="38"/>
                      <a:pt x="1" y="37"/>
                    </a:cubicBezTo>
                    <a:lnTo>
                      <a:pt x="11" y="15"/>
                    </a:lnTo>
                    <a:cubicBezTo>
                      <a:pt x="12" y="13"/>
                      <a:pt x="13" y="12"/>
                      <a:pt x="15" y="11"/>
                    </a:cubicBezTo>
                    <a:lnTo>
                      <a:pt x="37" y="1"/>
                    </a:lnTo>
                    <a:cubicBezTo>
                      <a:pt x="38" y="1"/>
                      <a:pt x="39" y="0"/>
                      <a:pt x="40" y="0"/>
                    </a:cubicBezTo>
                    <a:lnTo>
                      <a:pt x="219" y="0"/>
                    </a:lnTo>
                    <a:cubicBezTo>
                      <a:pt x="221" y="0"/>
                      <a:pt x="222" y="1"/>
                      <a:pt x="223" y="1"/>
                    </a:cubicBezTo>
                    <a:lnTo>
                      <a:pt x="244" y="11"/>
                    </a:lnTo>
                    <a:cubicBezTo>
                      <a:pt x="246" y="12"/>
                      <a:pt x="247" y="14"/>
                      <a:pt x="248" y="16"/>
                    </a:cubicBezTo>
                    <a:lnTo>
                      <a:pt x="256" y="38"/>
                    </a:lnTo>
                    <a:cubicBezTo>
                      <a:pt x="257" y="40"/>
                      <a:pt x="257" y="42"/>
                      <a:pt x="256" y="43"/>
                    </a:cubicBezTo>
                    <a:lnTo>
                      <a:pt x="248" y="64"/>
                    </a:lnTo>
                    <a:cubicBezTo>
                      <a:pt x="247" y="66"/>
                      <a:pt x="245" y="68"/>
                      <a:pt x="243" y="69"/>
                    </a:cubicBezTo>
                    <a:lnTo>
                      <a:pt x="222" y="77"/>
                    </a:lnTo>
                    <a:cubicBezTo>
                      <a:pt x="221" y="77"/>
                      <a:pt x="220" y="77"/>
                      <a:pt x="219" y="77"/>
                    </a:cubicBezTo>
                    <a:lnTo>
                      <a:pt x="69" y="77"/>
                    </a:lnTo>
                    <a:lnTo>
                      <a:pt x="77" y="69"/>
                    </a:lnTo>
                    <a:lnTo>
                      <a:pt x="77" y="169"/>
                    </a:lnTo>
                    <a:lnTo>
                      <a:pt x="69" y="161"/>
                    </a:lnTo>
                    <a:lnTo>
                      <a:pt x="198" y="161"/>
                    </a:lnTo>
                    <a:cubicBezTo>
                      <a:pt x="200" y="161"/>
                      <a:pt x="201" y="162"/>
                      <a:pt x="202" y="162"/>
                    </a:cubicBezTo>
                    <a:lnTo>
                      <a:pt x="223" y="172"/>
                    </a:lnTo>
                    <a:cubicBezTo>
                      <a:pt x="225" y="173"/>
                      <a:pt x="226" y="175"/>
                      <a:pt x="227" y="177"/>
                    </a:cubicBezTo>
                    <a:lnTo>
                      <a:pt x="235" y="198"/>
                    </a:lnTo>
                    <a:cubicBezTo>
                      <a:pt x="236" y="199"/>
                      <a:pt x="236" y="201"/>
                      <a:pt x="235" y="203"/>
                    </a:cubicBezTo>
                    <a:lnTo>
                      <a:pt x="227" y="225"/>
                    </a:lnTo>
                    <a:cubicBezTo>
                      <a:pt x="226" y="227"/>
                      <a:pt x="224" y="229"/>
                      <a:pt x="222" y="230"/>
                    </a:cubicBezTo>
                    <a:lnTo>
                      <a:pt x="201" y="238"/>
                    </a:lnTo>
                    <a:cubicBezTo>
                      <a:pt x="200" y="238"/>
                      <a:pt x="199" y="238"/>
                      <a:pt x="198" y="238"/>
                    </a:cubicBezTo>
                    <a:lnTo>
                      <a:pt x="69" y="238"/>
                    </a:lnTo>
                    <a:lnTo>
                      <a:pt x="77" y="230"/>
                    </a:lnTo>
                    <a:lnTo>
                      <a:pt x="77" y="332"/>
                    </a:lnTo>
                    <a:lnTo>
                      <a:pt x="69" y="324"/>
                    </a:lnTo>
                    <a:lnTo>
                      <a:pt x="219" y="324"/>
                    </a:lnTo>
                    <a:lnTo>
                      <a:pt x="231" y="325"/>
                    </a:lnTo>
                    <a:cubicBezTo>
                      <a:pt x="233" y="326"/>
                      <a:pt x="234" y="326"/>
                      <a:pt x="235" y="327"/>
                    </a:cubicBezTo>
                    <a:lnTo>
                      <a:pt x="245" y="334"/>
                    </a:lnTo>
                    <a:cubicBezTo>
                      <a:pt x="246" y="335"/>
                      <a:pt x="247" y="336"/>
                      <a:pt x="248" y="338"/>
                    </a:cubicBezTo>
                    <a:lnTo>
                      <a:pt x="256" y="359"/>
                    </a:lnTo>
                    <a:cubicBezTo>
                      <a:pt x="257" y="360"/>
                      <a:pt x="257" y="362"/>
                      <a:pt x="256" y="364"/>
                    </a:cubicBezTo>
                    <a:lnTo>
                      <a:pt x="248" y="386"/>
                    </a:lnTo>
                    <a:cubicBezTo>
                      <a:pt x="247" y="388"/>
                      <a:pt x="246" y="390"/>
                      <a:pt x="244" y="391"/>
                    </a:cubicBezTo>
                    <a:lnTo>
                      <a:pt x="223" y="400"/>
                    </a:lnTo>
                    <a:cubicBezTo>
                      <a:pt x="222" y="400"/>
                      <a:pt x="221" y="400"/>
                      <a:pt x="219" y="400"/>
                    </a:cubicBezTo>
                    <a:lnTo>
                      <a:pt x="41" y="400"/>
                    </a:lnTo>
                    <a:cubicBezTo>
                      <a:pt x="39" y="400"/>
                      <a:pt x="37" y="400"/>
                      <a:pt x="36" y="398"/>
                    </a:cubicBezTo>
                    <a:lnTo>
                      <a:pt x="35" y="397"/>
                    </a:lnTo>
                    <a:lnTo>
                      <a:pt x="48" y="391"/>
                    </a:lnTo>
                    <a:lnTo>
                      <a:pt x="48" y="392"/>
                    </a:lnTo>
                    <a:close/>
                    <a:moveTo>
                      <a:pt x="32" y="391"/>
                    </a:moveTo>
                    <a:cubicBezTo>
                      <a:pt x="32" y="388"/>
                      <a:pt x="34" y="385"/>
                      <a:pt x="37" y="384"/>
                    </a:cubicBezTo>
                    <a:cubicBezTo>
                      <a:pt x="40" y="383"/>
                      <a:pt x="44" y="384"/>
                      <a:pt x="46" y="386"/>
                    </a:cubicBezTo>
                    <a:lnTo>
                      <a:pt x="47" y="387"/>
                    </a:lnTo>
                    <a:lnTo>
                      <a:pt x="41" y="384"/>
                    </a:lnTo>
                    <a:lnTo>
                      <a:pt x="219" y="384"/>
                    </a:lnTo>
                    <a:lnTo>
                      <a:pt x="216" y="385"/>
                    </a:lnTo>
                    <a:lnTo>
                      <a:pt x="237" y="376"/>
                    </a:lnTo>
                    <a:lnTo>
                      <a:pt x="233" y="381"/>
                    </a:lnTo>
                    <a:lnTo>
                      <a:pt x="241" y="359"/>
                    </a:lnTo>
                    <a:lnTo>
                      <a:pt x="241" y="364"/>
                    </a:lnTo>
                    <a:lnTo>
                      <a:pt x="233" y="343"/>
                    </a:lnTo>
                    <a:lnTo>
                      <a:pt x="236" y="347"/>
                    </a:lnTo>
                    <a:lnTo>
                      <a:pt x="226" y="340"/>
                    </a:lnTo>
                    <a:lnTo>
                      <a:pt x="230" y="341"/>
                    </a:lnTo>
                    <a:lnTo>
                      <a:pt x="219" y="340"/>
                    </a:lnTo>
                    <a:lnTo>
                      <a:pt x="69" y="340"/>
                    </a:lnTo>
                    <a:cubicBezTo>
                      <a:pt x="65" y="340"/>
                      <a:pt x="61" y="337"/>
                      <a:pt x="61" y="332"/>
                    </a:cubicBezTo>
                    <a:lnTo>
                      <a:pt x="61" y="230"/>
                    </a:lnTo>
                    <a:cubicBezTo>
                      <a:pt x="61" y="226"/>
                      <a:pt x="65" y="222"/>
                      <a:pt x="69" y="222"/>
                    </a:cubicBezTo>
                    <a:lnTo>
                      <a:pt x="198" y="222"/>
                    </a:lnTo>
                    <a:lnTo>
                      <a:pt x="196" y="223"/>
                    </a:lnTo>
                    <a:lnTo>
                      <a:pt x="217" y="215"/>
                    </a:lnTo>
                    <a:lnTo>
                      <a:pt x="212" y="220"/>
                    </a:lnTo>
                    <a:lnTo>
                      <a:pt x="220" y="198"/>
                    </a:lnTo>
                    <a:lnTo>
                      <a:pt x="220" y="203"/>
                    </a:lnTo>
                    <a:lnTo>
                      <a:pt x="212" y="182"/>
                    </a:lnTo>
                    <a:lnTo>
                      <a:pt x="216" y="187"/>
                    </a:lnTo>
                    <a:lnTo>
                      <a:pt x="195" y="177"/>
                    </a:lnTo>
                    <a:lnTo>
                      <a:pt x="198" y="177"/>
                    </a:lnTo>
                    <a:lnTo>
                      <a:pt x="69" y="177"/>
                    </a:lnTo>
                    <a:cubicBezTo>
                      <a:pt x="65" y="177"/>
                      <a:pt x="61" y="174"/>
                      <a:pt x="61" y="169"/>
                    </a:cubicBezTo>
                    <a:lnTo>
                      <a:pt x="61" y="69"/>
                    </a:lnTo>
                    <a:cubicBezTo>
                      <a:pt x="61" y="65"/>
                      <a:pt x="65" y="61"/>
                      <a:pt x="69" y="61"/>
                    </a:cubicBezTo>
                    <a:lnTo>
                      <a:pt x="219" y="61"/>
                    </a:lnTo>
                    <a:lnTo>
                      <a:pt x="217" y="62"/>
                    </a:lnTo>
                    <a:lnTo>
                      <a:pt x="238" y="54"/>
                    </a:lnTo>
                    <a:lnTo>
                      <a:pt x="233" y="59"/>
                    </a:lnTo>
                    <a:lnTo>
                      <a:pt x="241" y="38"/>
                    </a:lnTo>
                    <a:lnTo>
                      <a:pt x="241" y="43"/>
                    </a:lnTo>
                    <a:lnTo>
                      <a:pt x="233" y="21"/>
                    </a:lnTo>
                    <a:lnTo>
                      <a:pt x="237" y="26"/>
                    </a:lnTo>
                    <a:lnTo>
                      <a:pt x="216" y="16"/>
                    </a:lnTo>
                    <a:lnTo>
                      <a:pt x="219" y="16"/>
                    </a:lnTo>
                    <a:lnTo>
                      <a:pt x="40" y="16"/>
                    </a:lnTo>
                    <a:lnTo>
                      <a:pt x="44" y="16"/>
                    </a:lnTo>
                    <a:lnTo>
                      <a:pt x="22" y="26"/>
                    </a:lnTo>
                    <a:lnTo>
                      <a:pt x="26" y="22"/>
                    </a:lnTo>
                    <a:lnTo>
                      <a:pt x="16" y="44"/>
                    </a:lnTo>
                    <a:lnTo>
                      <a:pt x="16" y="40"/>
                    </a:lnTo>
                    <a:lnTo>
                      <a:pt x="16" y="361"/>
                    </a:lnTo>
                    <a:lnTo>
                      <a:pt x="16" y="358"/>
                    </a:lnTo>
                    <a:lnTo>
                      <a:pt x="26" y="380"/>
                    </a:lnTo>
                    <a:lnTo>
                      <a:pt x="21" y="376"/>
                    </a:lnTo>
                    <a:lnTo>
                      <a:pt x="43" y="385"/>
                    </a:lnTo>
                    <a:lnTo>
                      <a:pt x="32" y="392"/>
                    </a:lnTo>
                    <a:lnTo>
                      <a:pt x="32" y="391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1" name="Freeform 77"/>
              <p:cNvSpPr>
                <a:spLocks/>
              </p:cNvSpPr>
              <p:nvPr/>
            </p:nvSpPr>
            <p:spPr bwMode="auto">
              <a:xfrm>
                <a:off x="2263" y="3246"/>
                <a:ext cx="51" cy="61"/>
              </a:xfrm>
              <a:custGeom>
                <a:avLst/>
                <a:gdLst/>
                <a:ahLst/>
                <a:cxnLst>
                  <a:cxn ang="0">
                    <a:pos x="161" y="245"/>
                  </a:cxn>
                  <a:cxn ang="0">
                    <a:pos x="161" y="245"/>
                  </a:cxn>
                  <a:cxn ang="0">
                    <a:pos x="160" y="245"/>
                  </a:cxn>
                  <a:cxn ang="0">
                    <a:pos x="136" y="233"/>
                  </a:cxn>
                  <a:cxn ang="0">
                    <a:pos x="59" y="124"/>
                  </a:cxn>
                  <a:cxn ang="0">
                    <a:pos x="59" y="353"/>
                  </a:cxn>
                  <a:cxn ang="0">
                    <a:pos x="51" y="375"/>
                  </a:cxn>
                  <a:cxn ang="0">
                    <a:pos x="29" y="384"/>
                  </a:cxn>
                  <a:cxn ang="0">
                    <a:pos x="8" y="375"/>
                  </a:cxn>
                  <a:cxn ang="0">
                    <a:pos x="0" y="353"/>
                  </a:cxn>
                  <a:cxn ang="0">
                    <a:pos x="0" y="32"/>
                  </a:cxn>
                  <a:cxn ang="0">
                    <a:pos x="8" y="10"/>
                  </a:cxn>
                  <a:cxn ang="0">
                    <a:pos x="29" y="0"/>
                  </a:cxn>
                  <a:cxn ang="0">
                    <a:pos x="31" y="0"/>
                  </a:cxn>
                  <a:cxn ang="0">
                    <a:pos x="55" y="14"/>
                  </a:cxn>
                  <a:cxn ang="0">
                    <a:pos x="160" y="165"/>
                  </a:cxn>
                  <a:cxn ang="0">
                    <a:pos x="266" y="14"/>
                  </a:cxn>
                  <a:cxn ang="0">
                    <a:pos x="290" y="0"/>
                  </a:cxn>
                  <a:cxn ang="0">
                    <a:pos x="290" y="0"/>
                  </a:cxn>
                  <a:cxn ang="0">
                    <a:pos x="311" y="10"/>
                  </a:cxn>
                  <a:cxn ang="0">
                    <a:pos x="320" y="32"/>
                  </a:cxn>
                  <a:cxn ang="0">
                    <a:pos x="320" y="353"/>
                  </a:cxn>
                  <a:cxn ang="0">
                    <a:pos x="311" y="375"/>
                  </a:cxn>
                  <a:cxn ang="0">
                    <a:pos x="290" y="384"/>
                  </a:cxn>
                  <a:cxn ang="0">
                    <a:pos x="270" y="375"/>
                  </a:cxn>
                  <a:cxn ang="0">
                    <a:pos x="262" y="353"/>
                  </a:cxn>
                  <a:cxn ang="0">
                    <a:pos x="262" y="124"/>
                  </a:cxn>
                  <a:cxn ang="0">
                    <a:pos x="185" y="233"/>
                  </a:cxn>
                  <a:cxn ang="0">
                    <a:pos x="161" y="245"/>
                  </a:cxn>
                </a:cxnLst>
                <a:rect l="0" t="0" r="r" b="b"/>
                <a:pathLst>
                  <a:path w="320" h="384">
                    <a:moveTo>
                      <a:pt x="161" y="245"/>
                    </a:moveTo>
                    <a:lnTo>
                      <a:pt x="161" y="245"/>
                    </a:lnTo>
                    <a:lnTo>
                      <a:pt x="160" y="245"/>
                    </a:lnTo>
                    <a:cubicBezTo>
                      <a:pt x="150" y="245"/>
                      <a:pt x="142" y="242"/>
                      <a:pt x="136" y="233"/>
                    </a:cubicBezTo>
                    <a:lnTo>
                      <a:pt x="59" y="124"/>
                    </a:lnTo>
                    <a:lnTo>
                      <a:pt x="59" y="353"/>
                    </a:lnTo>
                    <a:cubicBezTo>
                      <a:pt x="59" y="361"/>
                      <a:pt x="56" y="370"/>
                      <a:pt x="51" y="375"/>
                    </a:cubicBezTo>
                    <a:cubicBezTo>
                      <a:pt x="45" y="381"/>
                      <a:pt x="39" y="384"/>
                      <a:pt x="29" y="384"/>
                    </a:cubicBezTo>
                    <a:cubicBezTo>
                      <a:pt x="21" y="384"/>
                      <a:pt x="15" y="381"/>
                      <a:pt x="8" y="375"/>
                    </a:cubicBezTo>
                    <a:cubicBezTo>
                      <a:pt x="4" y="370"/>
                      <a:pt x="0" y="361"/>
                      <a:pt x="0" y="353"/>
                    </a:cubicBezTo>
                    <a:lnTo>
                      <a:pt x="0" y="32"/>
                    </a:lnTo>
                    <a:cubicBezTo>
                      <a:pt x="0" y="23"/>
                      <a:pt x="4" y="15"/>
                      <a:pt x="8" y="10"/>
                    </a:cubicBezTo>
                    <a:cubicBezTo>
                      <a:pt x="15" y="4"/>
                      <a:pt x="21" y="0"/>
                      <a:pt x="29" y="0"/>
                    </a:cubicBezTo>
                    <a:lnTo>
                      <a:pt x="31" y="0"/>
                    </a:lnTo>
                    <a:cubicBezTo>
                      <a:pt x="42" y="0"/>
                      <a:pt x="50" y="5"/>
                      <a:pt x="55" y="14"/>
                    </a:cubicBezTo>
                    <a:lnTo>
                      <a:pt x="160" y="165"/>
                    </a:lnTo>
                    <a:lnTo>
                      <a:pt x="266" y="14"/>
                    </a:lnTo>
                    <a:cubicBezTo>
                      <a:pt x="273" y="5"/>
                      <a:pt x="281" y="0"/>
                      <a:pt x="290" y="0"/>
                    </a:cubicBezTo>
                    <a:lnTo>
                      <a:pt x="290" y="0"/>
                    </a:lnTo>
                    <a:cubicBezTo>
                      <a:pt x="298" y="2"/>
                      <a:pt x="306" y="4"/>
                      <a:pt x="311" y="10"/>
                    </a:cubicBezTo>
                    <a:cubicBezTo>
                      <a:pt x="317" y="17"/>
                      <a:pt x="320" y="23"/>
                      <a:pt x="320" y="32"/>
                    </a:cubicBezTo>
                    <a:lnTo>
                      <a:pt x="320" y="353"/>
                    </a:lnTo>
                    <a:cubicBezTo>
                      <a:pt x="320" y="361"/>
                      <a:pt x="317" y="368"/>
                      <a:pt x="311" y="375"/>
                    </a:cubicBezTo>
                    <a:cubicBezTo>
                      <a:pt x="306" y="381"/>
                      <a:pt x="298" y="384"/>
                      <a:pt x="290" y="384"/>
                    </a:cubicBezTo>
                    <a:cubicBezTo>
                      <a:pt x="282" y="384"/>
                      <a:pt x="276" y="381"/>
                      <a:pt x="270" y="375"/>
                    </a:cubicBezTo>
                    <a:cubicBezTo>
                      <a:pt x="265" y="370"/>
                      <a:pt x="262" y="361"/>
                      <a:pt x="262" y="353"/>
                    </a:cubicBezTo>
                    <a:lnTo>
                      <a:pt x="262" y="124"/>
                    </a:lnTo>
                    <a:lnTo>
                      <a:pt x="185" y="233"/>
                    </a:lnTo>
                    <a:cubicBezTo>
                      <a:pt x="179" y="242"/>
                      <a:pt x="171" y="245"/>
                      <a:pt x="161" y="245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2" name="Freeform 78"/>
              <p:cNvSpPr>
                <a:spLocks noEditPoints="1"/>
              </p:cNvSpPr>
              <p:nvPr/>
            </p:nvSpPr>
            <p:spPr bwMode="auto">
              <a:xfrm>
                <a:off x="2262" y="3245"/>
                <a:ext cx="53" cy="63"/>
              </a:xfrm>
              <a:custGeom>
                <a:avLst/>
                <a:gdLst/>
                <a:ahLst/>
                <a:cxnLst>
                  <a:cxn ang="0">
                    <a:pos x="169" y="261"/>
                  </a:cxn>
                  <a:cxn ang="0">
                    <a:pos x="167" y="261"/>
                  </a:cxn>
                  <a:cxn ang="0">
                    <a:pos x="150" y="257"/>
                  </a:cxn>
                  <a:cxn ang="0">
                    <a:pos x="138" y="246"/>
                  </a:cxn>
                  <a:cxn ang="0">
                    <a:pos x="75" y="132"/>
                  </a:cxn>
                  <a:cxn ang="0">
                    <a:pos x="75" y="364"/>
                  </a:cxn>
                  <a:cxn ang="0">
                    <a:pos x="62" y="391"/>
                  </a:cxn>
                  <a:cxn ang="0">
                    <a:pos x="34" y="400"/>
                  </a:cxn>
                  <a:cxn ang="0">
                    <a:pos x="9" y="386"/>
                  </a:cxn>
                  <a:cxn ang="0">
                    <a:pos x="0" y="361"/>
                  </a:cxn>
                  <a:cxn ang="0">
                    <a:pos x="1" y="38"/>
                  </a:cxn>
                  <a:cxn ang="0">
                    <a:pos x="13" y="11"/>
                  </a:cxn>
                  <a:cxn ang="0">
                    <a:pos x="37" y="0"/>
                  </a:cxn>
                  <a:cxn ang="0">
                    <a:pos x="42" y="1"/>
                  </a:cxn>
                  <a:cxn ang="0">
                    <a:pos x="59" y="7"/>
                  </a:cxn>
                  <a:cxn ang="0">
                    <a:pos x="70" y="18"/>
                  </a:cxn>
                  <a:cxn ang="0">
                    <a:pos x="162" y="169"/>
                  </a:cxn>
                  <a:cxn ang="0">
                    <a:pos x="269" y="17"/>
                  </a:cxn>
                  <a:cxn ang="0">
                    <a:pos x="283" y="5"/>
                  </a:cxn>
                  <a:cxn ang="0">
                    <a:pos x="302" y="1"/>
                  </a:cxn>
                  <a:cxn ang="0">
                    <a:pos x="327" y="15"/>
                  </a:cxn>
                  <a:cxn ang="0">
                    <a:pos x="336" y="40"/>
                  </a:cxn>
                  <a:cxn ang="0">
                    <a:pos x="336" y="364"/>
                  </a:cxn>
                  <a:cxn ang="0">
                    <a:pos x="323" y="391"/>
                  </a:cxn>
                  <a:cxn ang="0">
                    <a:pos x="295" y="400"/>
                  </a:cxn>
                  <a:cxn ang="0">
                    <a:pos x="271" y="386"/>
                  </a:cxn>
                  <a:cxn ang="0">
                    <a:pos x="262" y="361"/>
                  </a:cxn>
                  <a:cxn ang="0">
                    <a:pos x="277" y="137"/>
                  </a:cxn>
                  <a:cxn ang="0">
                    <a:pos x="199" y="247"/>
                  </a:cxn>
                  <a:cxn ang="0">
                    <a:pos x="185" y="258"/>
                  </a:cxn>
                  <a:cxn ang="0">
                    <a:pos x="182" y="243"/>
                  </a:cxn>
                  <a:cxn ang="0">
                    <a:pos x="188" y="236"/>
                  </a:cxn>
                  <a:cxn ang="0">
                    <a:pos x="264" y="128"/>
                  </a:cxn>
                  <a:cxn ang="0">
                    <a:pos x="278" y="132"/>
                  </a:cxn>
                  <a:cxn ang="0">
                    <a:pos x="278" y="359"/>
                  </a:cxn>
                  <a:cxn ang="0">
                    <a:pos x="282" y="376"/>
                  </a:cxn>
                  <a:cxn ang="0">
                    <a:pos x="295" y="385"/>
                  </a:cxn>
                  <a:cxn ang="0">
                    <a:pos x="312" y="380"/>
                  </a:cxn>
                  <a:cxn ang="0">
                    <a:pos x="320" y="361"/>
                  </a:cxn>
                  <a:cxn ang="0">
                    <a:pos x="321" y="43"/>
                  </a:cxn>
                  <a:cxn ang="0">
                    <a:pos x="316" y="26"/>
                  </a:cxn>
                  <a:cxn ang="0">
                    <a:pos x="301" y="16"/>
                  </a:cxn>
                  <a:cxn ang="0">
                    <a:pos x="291" y="18"/>
                  </a:cxn>
                  <a:cxn ang="0">
                    <a:pos x="281" y="27"/>
                  </a:cxn>
                  <a:cxn ang="0">
                    <a:pos x="168" y="181"/>
                  </a:cxn>
                  <a:cxn ang="0">
                    <a:pos x="57" y="27"/>
                  </a:cxn>
                  <a:cxn ang="0">
                    <a:pos x="48" y="18"/>
                  </a:cxn>
                  <a:cxn ang="0">
                    <a:pos x="37" y="16"/>
                  </a:cxn>
                  <a:cxn ang="0">
                    <a:pos x="37" y="16"/>
                  </a:cxn>
                  <a:cxn ang="0">
                    <a:pos x="20" y="26"/>
                  </a:cxn>
                  <a:cxn ang="0">
                    <a:pos x="16" y="43"/>
                  </a:cxn>
                  <a:cxn ang="0">
                    <a:pos x="16" y="361"/>
                  </a:cxn>
                  <a:cxn ang="0">
                    <a:pos x="24" y="381"/>
                  </a:cxn>
                  <a:cxn ang="0">
                    <a:pos x="41" y="385"/>
                  </a:cxn>
                  <a:cxn ang="0">
                    <a:pos x="56" y="376"/>
                  </a:cxn>
                  <a:cxn ang="0">
                    <a:pos x="60" y="359"/>
                  </a:cxn>
                  <a:cxn ang="0">
                    <a:pos x="59" y="132"/>
                  </a:cxn>
                  <a:cxn ang="0">
                    <a:pos x="74" y="128"/>
                  </a:cxn>
                  <a:cxn ang="0">
                    <a:pos x="150" y="235"/>
                  </a:cxn>
                  <a:cxn ang="0">
                    <a:pos x="157" y="243"/>
                  </a:cxn>
                  <a:cxn ang="0">
                    <a:pos x="168" y="245"/>
                  </a:cxn>
                  <a:cxn ang="0">
                    <a:pos x="168" y="246"/>
                  </a:cxn>
                </a:cxnLst>
                <a:rect l="0" t="0" r="r" b="b"/>
                <a:pathLst>
                  <a:path w="336" h="401">
                    <a:moveTo>
                      <a:pt x="171" y="261"/>
                    </a:moveTo>
                    <a:cubicBezTo>
                      <a:pt x="171" y="261"/>
                      <a:pt x="170" y="261"/>
                      <a:pt x="169" y="261"/>
                    </a:cubicBezTo>
                    <a:lnTo>
                      <a:pt x="168" y="261"/>
                    </a:lnTo>
                    <a:cubicBezTo>
                      <a:pt x="168" y="261"/>
                      <a:pt x="167" y="261"/>
                      <a:pt x="167" y="261"/>
                    </a:cubicBezTo>
                    <a:lnTo>
                      <a:pt x="154" y="258"/>
                    </a:lnTo>
                    <a:cubicBezTo>
                      <a:pt x="152" y="258"/>
                      <a:pt x="151" y="257"/>
                      <a:pt x="150" y="257"/>
                    </a:cubicBezTo>
                    <a:lnTo>
                      <a:pt x="139" y="248"/>
                    </a:lnTo>
                    <a:cubicBezTo>
                      <a:pt x="139" y="247"/>
                      <a:pt x="138" y="247"/>
                      <a:pt x="138" y="246"/>
                    </a:cubicBezTo>
                    <a:lnTo>
                      <a:pt x="61" y="137"/>
                    </a:lnTo>
                    <a:lnTo>
                      <a:pt x="75" y="132"/>
                    </a:lnTo>
                    <a:lnTo>
                      <a:pt x="75" y="361"/>
                    </a:lnTo>
                    <a:cubicBezTo>
                      <a:pt x="75" y="362"/>
                      <a:pt x="75" y="363"/>
                      <a:pt x="75" y="364"/>
                    </a:cubicBezTo>
                    <a:lnTo>
                      <a:pt x="67" y="386"/>
                    </a:lnTo>
                    <a:cubicBezTo>
                      <a:pt x="66" y="388"/>
                      <a:pt x="65" y="390"/>
                      <a:pt x="62" y="391"/>
                    </a:cubicBezTo>
                    <a:lnTo>
                      <a:pt x="40" y="400"/>
                    </a:lnTo>
                    <a:cubicBezTo>
                      <a:pt x="39" y="401"/>
                      <a:pt x="36" y="401"/>
                      <a:pt x="34" y="400"/>
                    </a:cubicBezTo>
                    <a:lnTo>
                      <a:pt x="13" y="391"/>
                    </a:lnTo>
                    <a:cubicBezTo>
                      <a:pt x="11" y="390"/>
                      <a:pt x="10" y="388"/>
                      <a:pt x="9" y="386"/>
                    </a:cubicBezTo>
                    <a:lnTo>
                      <a:pt x="1" y="364"/>
                    </a:lnTo>
                    <a:cubicBezTo>
                      <a:pt x="1" y="363"/>
                      <a:pt x="0" y="362"/>
                      <a:pt x="0" y="361"/>
                    </a:cubicBezTo>
                    <a:lnTo>
                      <a:pt x="0" y="40"/>
                    </a:lnTo>
                    <a:cubicBezTo>
                      <a:pt x="0" y="40"/>
                      <a:pt x="1" y="39"/>
                      <a:pt x="1" y="38"/>
                    </a:cubicBezTo>
                    <a:lnTo>
                      <a:pt x="9" y="16"/>
                    </a:lnTo>
                    <a:cubicBezTo>
                      <a:pt x="10" y="14"/>
                      <a:pt x="11" y="12"/>
                      <a:pt x="13" y="11"/>
                    </a:cubicBezTo>
                    <a:lnTo>
                      <a:pt x="34" y="1"/>
                    </a:lnTo>
                    <a:cubicBezTo>
                      <a:pt x="35" y="1"/>
                      <a:pt x="36" y="0"/>
                      <a:pt x="37" y="0"/>
                    </a:cubicBezTo>
                    <a:lnTo>
                      <a:pt x="39" y="0"/>
                    </a:lnTo>
                    <a:cubicBezTo>
                      <a:pt x="40" y="0"/>
                      <a:pt x="41" y="1"/>
                      <a:pt x="42" y="1"/>
                    </a:cubicBezTo>
                    <a:lnTo>
                      <a:pt x="56" y="5"/>
                    </a:lnTo>
                    <a:cubicBezTo>
                      <a:pt x="57" y="5"/>
                      <a:pt x="58" y="6"/>
                      <a:pt x="59" y="7"/>
                    </a:cubicBezTo>
                    <a:lnTo>
                      <a:pt x="69" y="17"/>
                    </a:lnTo>
                    <a:cubicBezTo>
                      <a:pt x="69" y="17"/>
                      <a:pt x="70" y="18"/>
                      <a:pt x="70" y="18"/>
                    </a:cubicBezTo>
                    <a:lnTo>
                      <a:pt x="175" y="169"/>
                    </a:lnTo>
                    <a:lnTo>
                      <a:pt x="162" y="169"/>
                    </a:lnTo>
                    <a:lnTo>
                      <a:pt x="268" y="18"/>
                    </a:lnTo>
                    <a:cubicBezTo>
                      <a:pt x="268" y="17"/>
                      <a:pt x="269" y="17"/>
                      <a:pt x="269" y="17"/>
                    </a:cubicBezTo>
                    <a:lnTo>
                      <a:pt x="280" y="7"/>
                    </a:lnTo>
                    <a:cubicBezTo>
                      <a:pt x="281" y="6"/>
                      <a:pt x="282" y="5"/>
                      <a:pt x="283" y="5"/>
                    </a:cubicBezTo>
                    <a:lnTo>
                      <a:pt x="296" y="1"/>
                    </a:lnTo>
                    <a:cubicBezTo>
                      <a:pt x="298" y="0"/>
                      <a:pt x="300" y="0"/>
                      <a:pt x="302" y="1"/>
                    </a:cubicBezTo>
                    <a:lnTo>
                      <a:pt x="323" y="11"/>
                    </a:lnTo>
                    <a:cubicBezTo>
                      <a:pt x="325" y="12"/>
                      <a:pt x="326" y="14"/>
                      <a:pt x="327" y="15"/>
                    </a:cubicBezTo>
                    <a:lnTo>
                      <a:pt x="336" y="37"/>
                    </a:lnTo>
                    <a:cubicBezTo>
                      <a:pt x="336" y="38"/>
                      <a:pt x="336" y="39"/>
                      <a:pt x="336" y="40"/>
                    </a:cubicBezTo>
                    <a:lnTo>
                      <a:pt x="336" y="361"/>
                    </a:lnTo>
                    <a:cubicBezTo>
                      <a:pt x="336" y="363"/>
                      <a:pt x="336" y="364"/>
                      <a:pt x="336" y="364"/>
                    </a:cubicBezTo>
                    <a:lnTo>
                      <a:pt x="327" y="386"/>
                    </a:lnTo>
                    <a:cubicBezTo>
                      <a:pt x="326" y="388"/>
                      <a:pt x="325" y="390"/>
                      <a:pt x="323" y="391"/>
                    </a:cubicBezTo>
                    <a:lnTo>
                      <a:pt x="302" y="400"/>
                    </a:lnTo>
                    <a:cubicBezTo>
                      <a:pt x="300" y="401"/>
                      <a:pt x="297" y="401"/>
                      <a:pt x="295" y="400"/>
                    </a:cubicBezTo>
                    <a:lnTo>
                      <a:pt x="275" y="391"/>
                    </a:lnTo>
                    <a:cubicBezTo>
                      <a:pt x="273" y="390"/>
                      <a:pt x="272" y="388"/>
                      <a:pt x="271" y="386"/>
                    </a:cubicBezTo>
                    <a:lnTo>
                      <a:pt x="263" y="364"/>
                    </a:lnTo>
                    <a:cubicBezTo>
                      <a:pt x="263" y="363"/>
                      <a:pt x="262" y="362"/>
                      <a:pt x="262" y="361"/>
                    </a:cubicBezTo>
                    <a:lnTo>
                      <a:pt x="262" y="132"/>
                    </a:lnTo>
                    <a:lnTo>
                      <a:pt x="277" y="137"/>
                    </a:lnTo>
                    <a:lnTo>
                      <a:pt x="200" y="246"/>
                    </a:lnTo>
                    <a:cubicBezTo>
                      <a:pt x="200" y="247"/>
                      <a:pt x="199" y="247"/>
                      <a:pt x="199" y="247"/>
                    </a:cubicBezTo>
                    <a:lnTo>
                      <a:pt x="189" y="256"/>
                    </a:lnTo>
                    <a:cubicBezTo>
                      <a:pt x="188" y="257"/>
                      <a:pt x="187" y="258"/>
                      <a:pt x="185" y="258"/>
                    </a:cubicBezTo>
                    <a:lnTo>
                      <a:pt x="171" y="261"/>
                    </a:lnTo>
                    <a:close/>
                    <a:moveTo>
                      <a:pt x="182" y="243"/>
                    </a:moveTo>
                    <a:lnTo>
                      <a:pt x="178" y="245"/>
                    </a:lnTo>
                    <a:lnTo>
                      <a:pt x="188" y="236"/>
                    </a:lnTo>
                    <a:lnTo>
                      <a:pt x="187" y="237"/>
                    </a:lnTo>
                    <a:lnTo>
                      <a:pt x="264" y="128"/>
                    </a:lnTo>
                    <a:cubicBezTo>
                      <a:pt x="266" y="125"/>
                      <a:pt x="270" y="124"/>
                      <a:pt x="273" y="125"/>
                    </a:cubicBezTo>
                    <a:cubicBezTo>
                      <a:pt x="276" y="126"/>
                      <a:pt x="278" y="129"/>
                      <a:pt x="278" y="132"/>
                    </a:cubicBezTo>
                    <a:lnTo>
                      <a:pt x="278" y="361"/>
                    </a:lnTo>
                    <a:lnTo>
                      <a:pt x="278" y="359"/>
                    </a:lnTo>
                    <a:lnTo>
                      <a:pt x="286" y="381"/>
                    </a:lnTo>
                    <a:lnTo>
                      <a:pt x="282" y="376"/>
                    </a:lnTo>
                    <a:lnTo>
                      <a:pt x="302" y="385"/>
                    </a:lnTo>
                    <a:lnTo>
                      <a:pt x="295" y="385"/>
                    </a:lnTo>
                    <a:lnTo>
                      <a:pt x="316" y="376"/>
                    </a:lnTo>
                    <a:lnTo>
                      <a:pt x="312" y="380"/>
                    </a:lnTo>
                    <a:lnTo>
                      <a:pt x="321" y="358"/>
                    </a:lnTo>
                    <a:lnTo>
                      <a:pt x="320" y="361"/>
                    </a:lnTo>
                    <a:lnTo>
                      <a:pt x="320" y="40"/>
                    </a:lnTo>
                    <a:lnTo>
                      <a:pt x="321" y="43"/>
                    </a:lnTo>
                    <a:lnTo>
                      <a:pt x="312" y="21"/>
                    </a:lnTo>
                    <a:lnTo>
                      <a:pt x="316" y="26"/>
                    </a:lnTo>
                    <a:lnTo>
                      <a:pt x="295" y="16"/>
                    </a:lnTo>
                    <a:lnTo>
                      <a:pt x="301" y="16"/>
                    </a:lnTo>
                    <a:lnTo>
                      <a:pt x="288" y="20"/>
                    </a:lnTo>
                    <a:lnTo>
                      <a:pt x="291" y="18"/>
                    </a:lnTo>
                    <a:lnTo>
                      <a:pt x="280" y="28"/>
                    </a:lnTo>
                    <a:lnTo>
                      <a:pt x="281" y="27"/>
                    </a:lnTo>
                    <a:lnTo>
                      <a:pt x="175" y="178"/>
                    </a:lnTo>
                    <a:cubicBezTo>
                      <a:pt x="174" y="180"/>
                      <a:pt x="171" y="181"/>
                      <a:pt x="168" y="181"/>
                    </a:cubicBezTo>
                    <a:cubicBezTo>
                      <a:pt x="166" y="181"/>
                      <a:pt x="163" y="180"/>
                      <a:pt x="162" y="178"/>
                    </a:cubicBezTo>
                    <a:lnTo>
                      <a:pt x="57" y="27"/>
                    </a:lnTo>
                    <a:lnTo>
                      <a:pt x="58" y="28"/>
                    </a:lnTo>
                    <a:lnTo>
                      <a:pt x="48" y="18"/>
                    </a:lnTo>
                    <a:lnTo>
                      <a:pt x="51" y="20"/>
                    </a:lnTo>
                    <a:lnTo>
                      <a:pt x="37" y="16"/>
                    </a:lnTo>
                    <a:lnTo>
                      <a:pt x="39" y="16"/>
                    </a:lnTo>
                    <a:lnTo>
                      <a:pt x="37" y="16"/>
                    </a:lnTo>
                    <a:lnTo>
                      <a:pt x="41" y="16"/>
                    </a:lnTo>
                    <a:lnTo>
                      <a:pt x="20" y="26"/>
                    </a:lnTo>
                    <a:lnTo>
                      <a:pt x="24" y="21"/>
                    </a:lnTo>
                    <a:lnTo>
                      <a:pt x="16" y="43"/>
                    </a:lnTo>
                    <a:lnTo>
                      <a:pt x="16" y="40"/>
                    </a:lnTo>
                    <a:lnTo>
                      <a:pt x="16" y="361"/>
                    </a:lnTo>
                    <a:lnTo>
                      <a:pt x="16" y="359"/>
                    </a:lnTo>
                    <a:lnTo>
                      <a:pt x="24" y="381"/>
                    </a:lnTo>
                    <a:lnTo>
                      <a:pt x="20" y="376"/>
                    </a:lnTo>
                    <a:lnTo>
                      <a:pt x="41" y="385"/>
                    </a:lnTo>
                    <a:lnTo>
                      <a:pt x="34" y="385"/>
                    </a:lnTo>
                    <a:lnTo>
                      <a:pt x="56" y="376"/>
                    </a:lnTo>
                    <a:lnTo>
                      <a:pt x="52" y="381"/>
                    </a:lnTo>
                    <a:lnTo>
                      <a:pt x="60" y="359"/>
                    </a:lnTo>
                    <a:lnTo>
                      <a:pt x="59" y="361"/>
                    </a:lnTo>
                    <a:lnTo>
                      <a:pt x="59" y="132"/>
                    </a:lnTo>
                    <a:cubicBezTo>
                      <a:pt x="59" y="129"/>
                      <a:pt x="62" y="126"/>
                      <a:pt x="65" y="125"/>
                    </a:cubicBezTo>
                    <a:cubicBezTo>
                      <a:pt x="68" y="124"/>
                      <a:pt x="72" y="125"/>
                      <a:pt x="74" y="128"/>
                    </a:cubicBezTo>
                    <a:lnTo>
                      <a:pt x="151" y="237"/>
                    </a:lnTo>
                    <a:lnTo>
                      <a:pt x="150" y="235"/>
                    </a:lnTo>
                    <a:lnTo>
                      <a:pt x="161" y="244"/>
                    </a:lnTo>
                    <a:lnTo>
                      <a:pt x="157" y="243"/>
                    </a:lnTo>
                    <a:lnTo>
                      <a:pt x="170" y="246"/>
                    </a:lnTo>
                    <a:lnTo>
                      <a:pt x="168" y="245"/>
                    </a:lnTo>
                    <a:lnTo>
                      <a:pt x="169" y="245"/>
                    </a:lnTo>
                    <a:lnTo>
                      <a:pt x="168" y="246"/>
                    </a:lnTo>
                    <a:lnTo>
                      <a:pt x="182" y="24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3" name="Freeform 79"/>
              <p:cNvSpPr>
                <a:spLocks/>
              </p:cNvSpPr>
              <p:nvPr/>
            </p:nvSpPr>
            <p:spPr bwMode="auto">
              <a:xfrm>
                <a:off x="2335" y="3246"/>
                <a:ext cx="38" cy="61"/>
              </a:xfrm>
              <a:custGeom>
                <a:avLst/>
                <a:gdLst/>
                <a:ahLst/>
                <a:cxnLst>
                  <a:cxn ang="0">
                    <a:pos x="32" y="384"/>
                  </a:cxn>
                  <a:cxn ang="0">
                    <a:pos x="32" y="384"/>
                  </a:cxn>
                  <a:cxn ang="0">
                    <a:pos x="10" y="375"/>
                  </a:cxn>
                  <a:cxn ang="0">
                    <a:pos x="0" y="353"/>
                  </a:cxn>
                  <a:cxn ang="0">
                    <a:pos x="0" y="32"/>
                  </a:cxn>
                  <a:cxn ang="0">
                    <a:pos x="10" y="10"/>
                  </a:cxn>
                  <a:cxn ang="0">
                    <a:pos x="32" y="0"/>
                  </a:cxn>
                  <a:cxn ang="0">
                    <a:pos x="211" y="0"/>
                  </a:cxn>
                  <a:cxn ang="0">
                    <a:pos x="232" y="10"/>
                  </a:cxn>
                  <a:cxn ang="0">
                    <a:pos x="240" y="32"/>
                  </a:cxn>
                  <a:cxn ang="0">
                    <a:pos x="232" y="53"/>
                  </a:cxn>
                  <a:cxn ang="0">
                    <a:pos x="211" y="61"/>
                  </a:cxn>
                  <a:cxn ang="0">
                    <a:pos x="61" y="61"/>
                  </a:cxn>
                  <a:cxn ang="0">
                    <a:pos x="61" y="161"/>
                  </a:cxn>
                  <a:cxn ang="0">
                    <a:pos x="190" y="161"/>
                  </a:cxn>
                  <a:cxn ang="0">
                    <a:pos x="211" y="171"/>
                  </a:cxn>
                  <a:cxn ang="0">
                    <a:pos x="219" y="192"/>
                  </a:cxn>
                  <a:cxn ang="0">
                    <a:pos x="211" y="214"/>
                  </a:cxn>
                  <a:cxn ang="0">
                    <a:pos x="190" y="222"/>
                  </a:cxn>
                  <a:cxn ang="0">
                    <a:pos x="61" y="222"/>
                  </a:cxn>
                  <a:cxn ang="0">
                    <a:pos x="61" y="324"/>
                  </a:cxn>
                  <a:cxn ang="0">
                    <a:pos x="211" y="324"/>
                  </a:cxn>
                  <a:cxn ang="0">
                    <a:pos x="232" y="332"/>
                  </a:cxn>
                  <a:cxn ang="0">
                    <a:pos x="240" y="353"/>
                  </a:cxn>
                  <a:cxn ang="0">
                    <a:pos x="232" y="375"/>
                  </a:cxn>
                  <a:cxn ang="0">
                    <a:pos x="211" y="384"/>
                  </a:cxn>
                  <a:cxn ang="0">
                    <a:pos x="33" y="384"/>
                  </a:cxn>
                  <a:cxn ang="0">
                    <a:pos x="32" y="383"/>
                  </a:cxn>
                  <a:cxn ang="0">
                    <a:pos x="32" y="384"/>
                  </a:cxn>
                </a:cxnLst>
                <a:rect l="0" t="0" r="r" b="b"/>
                <a:pathLst>
                  <a:path w="240" h="384">
                    <a:moveTo>
                      <a:pt x="32" y="384"/>
                    </a:moveTo>
                    <a:lnTo>
                      <a:pt x="32" y="384"/>
                    </a:lnTo>
                    <a:cubicBezTo>
                      <a:pt x="23" y="384"/>
                      <a:pt x="15" y="381"/>
                      <a:pt x="10" y="375"/>
                    </a:cubicBezTo>
                    <a:cubicBezTo>
                      <a:pt x="4" y="370"/>
                      <a:pt x="0" y="361"/>
                      <a:pt x="0" y="353"/>
                    </a:cubicBezTo>
                    <a:lnTo>
                      <a:pt x="0" y="32"/>
                    </a:lnTo>
                    <a:cubicBezTo>
                      <a:pt x="0" y="23"/>
                      <a:pt x="4" y="15"/>
                      <a:pt x="10" y="10"/>
                    </a:cubicBezTo>
                    <a:cubicBezTo>
                      <a:pt x="15" y="4"/>
                      <a:pt x="23" y="0"/>
                      <a:pt x="32" y="0"/>
                    </a:cubicBezTo>
                    <a:lnTo>
                      <a:pt x="211" y="0"/>
                    </a:lnTo>
                    <a:cubicBezTo>
                      <a:pt x="219" y="0"/>
                      <a:pt x="226" y="4"/>
                      <a:pt x="232" y="10"/>
                    </a:cubicBezTo>
                    <a:cubicBezTo>
                      <a:pt x="237" y="15"/>
                      <a:pt x="240" y="23"/>
                      <a:pt x="240" y="32"/>
                    </a:cubicBezTo>
                    <a:cubicBezTo>
                      <a:pt x="240" y="40"/>
                      <a:pt x="237" y="46"/>
                      <a:pt x="232" y="53"/>
                    </a:cubicBezTo>
                    <a:cubicBezTo>
                      <a:pt x="226" y="58"/>
                      <a:pt x="219" y="61"/>
                      <a:pt x="211" y="61"/>
                    </a:cubicBezTo>
                    <a:lnTo>
                      <a:pt x="61" y="61"/>
                    </a:lnTo>
                    <a:lnTo>
                      <a:pt x="61" y="161"/>
                    </a:lnTo>
                    <a:lnTo>
                      <a:pt x="190" y="161"/>
                    </a:lnTo>
                    <a:cubicBezTo>
                      <a:pt x="198" y="161"/>
                      <a:pt x="204" y="165"/>
                      <a:pt x="211" y="171"/>
                    </a:cubicBezTo>
                    <a:cubicBezTo>
                      <a:pt x="217" y="176"/>
                      <a:pt x="219" y="184"/>
                      <a:pt x="219" y="192"/>
                    </a:cubicBezTo>
                    <a:cubicBezTo>
                      <a:pt x="219" y="201"/>
                      <a:pt x="217" y="207"/>
                      <a:pt x="211" y="214"/>
                    </a:cubicBezTo>
                    <a:cubicBezTo>
                      <a:pt x="206" y="219"/>
                      <a:pt x="198" y="222"/>
                      <a:pt x="190" y="222"/>
                    </a:cubicBezTo>
                    <a:lnTo>
                      <a:pt x="61" y="222"/>
                    </a:lnTo>
                    <a:lnTo>
                      <a:pt x="61" y="324"/>
                    </a:lnTo>
                    <a:lnTo>
                      <a:pt x="211" y="324"/>
                    </a:lnTo>
                    <a:cubicBezTo>
                      <a:pt x="219" y="324"/>
                      <a:pt x="226" y="325"/>
                      <a:pt x="232" y="332"/>
                    </a:cubicBezTo>
                    <a:cubicBezTo>
                      <a:pt x="237" y="339"/>
                      <a:pt x="240" y="345"/>
                      <a:pt x="240" y="353"/>
                    </a:cubicBezTo>
                    <a:cubicBezTo>
                      <a:pt x="240" y="361"/>
                      <a:pt x="237" y="368"/>
                      <a:pt x="232" y="375"/>
                    </a:cubicBezTo>
                    <a:cubicBezTo>
                      <a:pt x="226" y="381"/>
                      <a:pt x="219" y="384"/>
                      <a:pt x="211" y="384"/>
                    </a:cubicBezTo>
                    <a:lnTo>
                      <a:pt x="33" y="384"/>
                    </a:lnTo>
                    <a:lnTo>
                      <a:pt x="32" y="383"/>
                    </a:lnTo>
                    <a:lnTo>
                      <a:pt x="32" y="384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4" name="Freeform 80"/>
              <p:cNvSpPr>
                <a:spLocks noEditPoints="1"/>
              </p:cNvSpPr>
              <p:nvPr/>
            </p:nvSpPr>
            <p:spPr bwMode="auto">
              <a:xfrm>
                <a:off x="2333" y="3245"/>
                <a:ext cx="41" cy="63"/>
              </a:xfrm>
              <a:custGeom>
                <a:avLst/>
                <a:gdLst/>
                <a:ahLst/>
                <a:cxnLst>
                  <a:cxn ang="0">
                    <a:pos x="45" y="399"/>
                  </a:cxn>
                  <a:cxn ang="0">
                    <a:pos x="15" y="391"/>
                  </a:cxn>
                  <a:cxn ang="0">
                    <a:pos x="1" y="365"/>
                  </a:cxn>
                  <a:cxn ang="0">
                    <a:pos x="0" y="40"/>
                  </a:cxn>
                  <a:cxn ang="0">
                    <a:pos x="11" y="15"/>
                  </a:cxn>
                  <a:cxn ang="0">
                    <a:pos x="37" y="1"/>
                  </a:cxn>
                  <a:cxn ang="0">
                    <a:pos x="219" y="0"/>
                  </a:cxn>
                  <a:cxn ang="0">
                    <a:pos x="244" y="11"/>
                  </a:cxn>
                  <a:cxn ang="0">
                    <a:pos x="256" y="38"/>
                  </a:cxn>
                  <a:cxn ang="0">
                    <a:pos x="248" y="64"/>
                  </a:cxn>
                  <a:cxn ang="0">
                    <a:pos x="222" y="77"/>
                  </a:cxn>
                  <a:cxn ang="0">
                    <a:pos x="69" y="77"/>
                  </a:cxn>
                  <a:cxn ang="0">
                    <a:pos x="77" y="169"/>
                  </a:cxn>
                  <a:cxn ang="0">
                    <a:pos x="198" y="161"/>
                  </a:cxn>
                  <a:cxn ang="0">
                    <a:pos x="223" y="172"/>
                  </a:cxn>
                  <a:cxn ang="0">
                    <a:pos x="235" y="198"/>
                  </a:cxn>
                  <a:cxn ang="0">
                    <a:pos x="227" y="225"/>
                  </a:cxn>
                  <a:cxn ang="0">
                    <a:pos x="201" y="238"/>
                  </a:cxn>
                  <a:cxn ang="0">
                    <a:pos x="69" y="238"/>
                  </a:cxn>
                  <a:cxn ang="0">
                    <a:pos x="77" y="332"/>
                  </a:cxn>
                  <a:cxn ang="0">
                    <a:pos x="219" y="324"/>
                  </a:cxn>
                  <a:cxn ang="0">
                    <a:pos x="235" y="327"/>
                  </a:cxn>
                  <a:cxn ang="0">
                    <a:pos x="248" y="338"/>
                  </a:cxn>
                  <a:cxn ang="0">
                    <a:pos x="256" y="364"/>
                  </a:cxn>
                  <a:cxn ang="0">
                    <a:pos x="244" y="391"/>
                  </a:cxn>
                  <a:cxn ang="0">
                    <a:pos x="219" y="400"/>
                  </a:cxn>
                  <a:cxn ang="0">
                    <a:pos x="36" y="398"/>
                  </a:cxn>
                  <a:cxn ang="0">
                    <a:pos x="48" y="391"/>
                  </a:cxn>
                  <a:cxn ang="0">
                    <a:pos x="32" y="391"/>
                  </a:cxn>
                  <a:cxn ang="0">
                    <a:pos x="46" y="386"/>
                  </a:cxn>
                  <a:cxn ang="0">
                    <a:pos x="41" y="384"/>
                  </a:cxn>
                  <a:cxn ang="0">
                    <a:pos x="216" y="385"/>
                  </a:cxn>
                  <a:cxn ang="0">
                    <a:pos x="233" y="381"/>
                  </a:cxn>
                  <a:cxn ang="0">
                    <a:pos x="241" y="364"/>
                  </a:cxn>
                  <a:cxn ang="0">
                    <a:pos x="236" y="347"/>
                  </a:cxn>
                  <a:cxn ang="0">
                    <a:pos x="230" y="341"/>
                  </a:cxn>
                  <a:cxn ang="0">
                    <a:pos x="69" y="340"/>
                  </a:cxn>
                  <a:cxn ang="0">
                    <a:pos x="61" y="230"/>
                  </a:cxn>
                  <a:cxn ang="0">
                    <a:pos x="198" y="222"/>
                  </a:cxn>
                  <a:cxn ang="0">
                    <a:pos x="217" y="215"/>
                  </a:cxn>
                  <a:cxn ang="0">
                    <a:pos x="220" y="198"/>
                  </a:cxn>
                  <a:cxn ang="0">
                    <a:pos x="212" y="182"/>
                  </a:cxn>
                  <a:cxn ang="0">
                    <a:pos x="195" y="177"/>
                  </a:cxn>
                  <a:cxn ang="0">
                    <a:pos x="69" y="177"/>
                  </a:cxn>
                  <a:cxn ang="0">
                    <a:pos x="61" y="69"/>
                  </a:cxn>
                  <a:cxn ang="0">
                    <a:pos x="219" y="61"/>
                  </a:cxn>
                  <a:cxn ang="0">
                    <a:pos x="238" y="54"/>
                  </a:cxn>
                  <a:cxn ang="0">
                    <a:pos x="241" y="38"/>
                  </a:cxn>
                  <a:cxn ang="0">
                    <a:pos x="233" y="21"/>
                  </a:cxn>
                  <a:cxn ang="0">
                    <a:pos x="216" y="16"/>
                  </a:cxn>
                  <a:cxn ang="0">
                    <a:pos x="40" y="16"/>
                  </a:cxn>
                  <a:cxn ang="0">
                    <a:pos x="22" y="26"/>
                  </a:cxn>
                  <a:cxn ang="0">
                    <a:pos x="16" y="44"/>
                  </a:cxn>
                  <a:cxn ang="0">
                    <a:pos x="16" y="361"/>
                  </a:cxn>
                  <a:cxn ang="0">
                    <a:pos x="26" y="380"/>
                  </a:cxn>
                  <a:cxn ang="0">
                    <a:pos x="43" y="385"/>
                  </a:cxn>
                  <a:cxn ang="0">
                    <a:pos x="32" y="391"/>
                  </a:cxn>
                </a:cxnLst>
                <a:rect l="0" t="0" r="r" b="b"/>
                <a:pathLst>
                  <a:path w="257" h="401">
                    <a:moveTo>
                      <a:pt x="48" y="392"/>
                    </a:moveTo>
                    <a:cubicBezTo>
                      <a:pt x="48" y="395"/>
                      <a:pt x="47" y="398"/>
                      <a:pt x="45" y="399"/>
                    </a:cubicBezTo>
                    <a:cubicBezTo>
                      <a:pt x="43" y="401"/>
                      <a:pt x="40" y="401"/>
                      <a:pt x="37" y="400"/>
                    </a:cubicBezTo>
                    <a:lnTo>
                      <a:pt x="15" y="391"/>
                    </a:lnTo>
                    <a:cubicBezTo>
                      <a:pt x="14" y="390"/>
                      <a:pt x="12" y="389"/>
                      <a:pt x="11" y="387"/>
                    </a:cubicBezTo>
                    <a:lnTo>
                      <a:pt x="1" y="365"/>
                    </a:lnTo>
                    <a:cubicBezTo>
                      <a:pt x="1" y="364"/>
                      <a:pt x="0" y="363"/>
                      <a:pt x="0" y="361"/>
                    </a:cubicBezTo>
                    <a:lnTo>
                      <a:pt x="0" y="40"/>
                    </a:lnTo>
                    <a:cubicBezTo>
                      <a:pt x="0" y="39"/>
                      <a:pt x="1" y="38"/>
                      <a:pt x="1" y="37"/>
                    </a:cubicBezTo>
                    <a:lnTo>
                      <a:pt x="11" y="15"/>
                    </a:lnTo>
                    <a:cubicBezTo>
                      <a:pt x="12" y="13"/>
                      <a:pt x="13" y="12"/>
                      <a:pt x="15" y="11"/>
                    </a:cubicBezTo>
                    <a:lnTo>
                      <a:pt x="37" y="1"/>
                    </a:lnTo>
                    <a:cubicBezTo>
                      <a:pt x="38" y="1"/>
                      <a:pt x="39" y="0"/>
                      <a:pt x="40" y="0"/>
                    </a:cubicBezTo>
                    <a:lnTo>
                      <a:pt x="219" y="0"/>
                    </a:lnTo>
                    <a:cubicBezTo>
                      <a:pt x="221" y="0"/>
                      <a:pt x="222" y="1"/>
                      <a:pt x="223" y="1"/>
                    </a:cubicBezTo>
                    <a:lnTo>
                      <a:pt x="244" y="11"/>
                    </a:lnTo>
                    <a:cubicBezTo>
                      <a:pt x="246" y="12"/>
                      <a:pt x="247" y="14"/>
                      <a:pt x="248" y="16"/>
                    </a:cubicBezTo>
                    <a:lnTo>
                      <a:pt x="256" y="38"/>
                    </a:lnTo>
                    <a:cubicBezTo>
                      <a:pt x="257" y="40"/>
                      <a:pt x="257" y="42"/>
                      <a:pt x="256" y="43"/>
                    </a:cubicBezTo>
                    <a:lnTo>
                      <a:pt x="248" y="64"/>
                    </a:lnTo>
                    <a:cubicBezTo>
                      <a:pt x="247" y="66"/>
                      <a:pt x="245" y="68"/>
                      <a:pt x="243" y="69"/>
                    </a:cubicBezTo>
                    <a:lnTo>
                      <a:pt x="222" y="77"/>
                    </a:lnTo>
                    <a:cubicBezTo>
                      <a:pt x="221" y="77"/>
                      <a:pt x="220" y="77"/>
                      <a:pt x="219" y="77"/>
                    </a:cubicBezTo>
                    <a:lnTo>
                      <a:pt x="69" y="77"/>
                    </a:lnTo>
                    <a:lnTo>
                      <a:pt x="77" y="69"/>
                    </a:lnTo>
                    <a:lnTo>
                      <a:pt x="77" y="169"/>
                    </a:lnTo>
                    <a:lnTo>
                      <a:pt x="69" y="161"/>
                    </a:lnTo>
                    <a:lnTo>
                      <a:pt x="198" y="161"/>
                    </a:lnTo>
                    <a:cubicBezTo>
                      <a:pt x="200" y="161"/>
                      <a:pt x="201" y="162"/>
                      <a:pt x="202" y="162"/>
                    </a:cubicBezTo>
                    <a:lnTo>
                      <a:pt x="223" y="172"/>
                    </a:lnTo>
                    <a:cubicBezTo>
                      <a:pt x="225" y="173"/>
                      <a:pt x="226" y="175"/>
                      <a:pt x="227" y="177"/>
                    </a:cubicBezTo>
                    <a:lnTo>
                      <a:pt x="235" y="198"/>
                    </a:lnTo>
                    <a:cubicBezTo>
                      <a:pt x="236" y="199"/>
                      <a:pt x="236" y="201"/>
                      <a:pt x="235" y="203"/>
                    </a:cubicBezTo>
                    <a:lnTo>
                      <a:pt x="227" y="225"/>
                    </a:lnTo>
                    <a:cubicBezTo>
                      <a:pt x="226" y="227"/>
                      <a:pt x="224" y="229"/>
                      <a:pt x="222" y="230"/>
                    </a:cubicBezTo>
                    <a:lnTo>
                      <a:pt x="201" y="238"/>
                    </a:lnTo>
                    <a:cubicBezTo>
                      <a:pt x="200" y="238"/>
                      <a:pt x="199" y="238"/>
                      <a:pt x="198" y="238"/>
                    </a:cubicBezTo>
                    <a:lnTo>
                      <a:pt x="69" y="238"/>
                    </a:lnTo>
                    <a:lnTo>
                      <a:pt x="77" y="230"/>
                    </a:lnTo>
                    <a:lnTo>
                      <a:pt x="77" y="332"/>
                    </a:lnTo>
                    <a:lnTo>
                      <a:pt x="69" y="324"/>
                    </a:lnTo>
                    <a:lnTo>
                      <a:pt x="219" y="324"/>
                    </a:lnTo>
                    <a:lnTo>
                      <a:pt x="231" y="325"/>
                    </a:lnTo>
                    <a:cubicBezTo>
                      <a:pt x="233" y="326"/>
                      <a:pt x="234" y="326"/>
                      <a:pt x="235" y="327"/>
                    </a:cubicBezTo>
                    <a:lnTo>
                      <a:pt x="245" y="334"/>
                    </a:lnTo>
                    <a:cubicBezTo>
                      <a:pt x="246" y="335"/>
                      <a:pt x="247" y="336"/>
                      <a:pt x="248" y="338"/>
                    </a:cubicBezTo>
                    <a:lnTo>
                      <a:pt x="256" y="359"/>
                    </a:lnTo>
                    <a:cubicBezTo>
                      <a:pt x="257" y="360"/>
                      <a:pt x="257" y="362"/>
                      <a:pt x="256" y="364"/>
                    </a:cubicBezTo>
                    <a:lnTo>
                      <a:pt x="248" y="386"/>
                    </a:lnTo>
                    <a:cubicBezTo>
                      <a:pt x="247" y="388"/>
                      <a:pt x="246" y="390"/>
                      <a:pt x="244" y="391"/>
                    </a:cubicBezTo>
                    <a:lnTo>
                      <a:pt x="223" y="400"/>
                    </a:lnTo>
                    <a:cubicBezTo>
                      <a:pt x="222" y="400"/>
                      <a:pt x="221" y="400"/>
                      <a:pt x="219" y="400"/>
                    </a:cubicBezTo>
                    <a:lnTo>
                      <a:pt x="41" y="400"/>
                    </a:lnTo>
                    <a:cubicBezTo>
                      <a:pt x="39" y="400"/>
                      <a:pt x="37" y="400"/>
                      <a:pt x="36" y="398"/>
                    </a:cubicBezTo>
                    <a:lnTo>
                      <a:pt x="35" y="397"/>
                    </a:lnTo>
                    <a:lnTo>
                      <a:pt x="48" y="391"/>
                    </a:lnTo>
                    <a:lnTo>
                      <a:pt x="48" y="392"/>
                    </a:lnTo>
                    <a:close/>
                    <a:moveTo>
                      <a:pt x="32" y="391"/>
                    </a:moveTo>
                    <a:cubicBezTo>
                      <a:pt x="32" y="388"/>
                      <a:pt x="34" y="385"/>
                      <a:pt x="37" y="384"/>
                    </a:cubicBezTo>
                    <a:cubicBezTo>
                      <a:pt x="40" y="383"/>
                      <a:pt x="44" y="384"/>
                      <a:pt x="46" y="386"/>
                    </a:cubicBezTo>
                    <a:lnTo>
                      <a:pt x="47" y="387"/>
                    </a:lnTo>
                    <a:lnTo>
                      <a:pt x="41" y="384"/>
                    </a:lnTo>
                    <a:lnTo>
                      <a:pt x="219" y="384"/>
                    </a:lnTo>
                    <a:lnTo>
                      <a:pt x="216" y="385"/>
                    </a:lnTo>
                    <a:lnTo>
                      <a:pt x="237" y="376"/>
                    </a:lnTo>
                    <a:lnTo>
                      <a:pt x="233" y="381"/>
                    </a:lnTo>
                    <a:lnTo>
                      <a:pt x="241" y="359"/>
                    </a:lnTo>
                    <a:lnTo>
                      <a:pt x="241" y="364"/>
                    </a:lnTo>
                    <a:lnTo>
                      <a:pt x="233" y="343"/>
                    </a:lnTo>
                    <a:lnTo>
                      <a:pt x="236" y="347"/>
                    </a:lnTo>
                    <a:lnTo>
                      <a:pt x="226" y="340"/>
                    </a:lnTo>
                    <a:lnTo>
                      <a:pt x="230" y="341"/>
                    </a:lnTo>
                    <a:lnTo>
                      <a:pt x="219" y="340"/>
                    </a:lnTo>
                    <a:lnTo>
                      <a:pt x="69" y="340"/>
                    </a:lnTo>
                    <a:cubicBezTo>
                      <a:pt x="65" y="340"/>
                      <a:pt x="61" y="337"/>
                      <a:pt x="61" y="332"/>
                    </a:cubicBezTo>
                    <a:lnTo>
                      <a:pt x="61" y="230"/>
                    </a:lnTo>
                    <a:cubicBezTo>
                      <a:pt x="61" y="226"/>
                      <a:pt x="65" y="222"/>
                      <a:pt x="69" y="222"/>
                    </a:cubicBezTo>
                    <a:lnTo>
                      <a:pt x="198" y="222"/>
                    </a:lnTo>
                    <a:lnTo>
                      <a:pt x="196" y="223"/>
                    </a:lnTo>
                    <a:lnTo>
                      <a:pt x="217" y="215"/>
                    </a:lnTo>
                    <a:lnTo>
                      <a:pt x="212" y="220"/>
                    </a:lnTo>
                    <a:lnTo>
                      <a:pt x="220" y="198"/>
                    </a:lnTo>
                    <a:lnTo>
                      <a:pt x="220" y="203"/>
                    </a:lnTo>
                    <a:lnTo>
                      <a:pt x="212" y="182"/>
                    </a:lnTo>
                    <a:lnTo>
                      <a:pt x="216" y="187"/>
                    </a:lnTo>
                    <a:lnTo>
                      <a:pt x="195" y="177"/>
                    </a:lnTo>
                    <a:lnTo>
                      <a:pt x="198" y="177"/>
                    </a:lnTo>
                    <a:lnTo>
                      <a:pt x="69" y="177"/>
                    </a:lnTo>
                    <a:cubicBezTo>
                      <a:pt x="65" y="177"/>
                      <a:pt x="61" y="174"/>
                      <a:pt x="61" y="169"/>
                    </a:cubicBezTo>
                    <a:lnTo>
                      <a:pt x="61" y="69"/>
                    </a:lnTo>
                    <a:cubicBezTo>
                      <a:pt x="61" y="65"/>
                      <a:pt x="65" y="61"/>
                      <a:pt x="69" y="61"/>
                    </a:cubicBezTo>
                    <a:lnTo>
                      <a:pt x="219" y="61"/>
                    </a:lnTo>
                    <a:lnTo>
                      <a:pt x="217" y="62"/>
                    </a:lnTo>
                    <a:lnTo>
                      <a:pt x="238" y="54"/>
                    </a:lnTo>
                    <a:lnTo>
                      <a:pt x="233" y="59"/>
                    </a:lnTo>
                    <a:lnTo>
                      <a:pt x="241" y="38"/>
                    </a:lnTo>
                    <a:lnTo>
                      <a:pt x="241" y="43"/>
                    </a:lnTo>
                    <a:lnTo>
                      <a:pt x="233" y="21"/>
                    </a:lnTo>
                    <a:lnTo>
                      <a:pt x="237" y="26"/>
                    </a:lnTo>
                    <a:lnTo>
                      <a:pt x="216" y="16"/>
                    </a:lnTo>
                    <a:lnTo>
                      <a:pt x="219" y="16"/>
                    </a:lnTo>
                    <a:lnTo>
                      <a:pt x="40" y="16"/>
                    </a:lnTo>
                    <a:lnTo>
                      <a:pt x="44" y="16"/>
                    </a:lnTo>
                    <a:lnTo>
                      <a:pt x="22" y="26"/>
                    </a:lnTo>
                    <a:lnTo>
                      <a:pt x="26" y="22"/>
                    </a:lnTo>
                    <a:lnTo>
                      <a:pt x="16" y="44"/>
                    </a:lnTo>
                    <a:lnTo>
                      <a:pt x="16" y="40"/>
                    </a:lnTo>
                    <a:lnTo>
                      <a:pt x="16" y="361"/>
                    </a:lnTo>
                    <a:lnTo>
                      <a:pt x="16" y="358"/>
                    </a:lnTo>
                    <a:lnTo>
                      <a:pt x="26" y="380"/>
                    </a:lnTo>
                    <a:lnTo>
                      <a:pt x="21" y="376"/>
                    </a:lnTo>
                    <a:lnTo>
                      <a:pt x="43" y="385"/>
                    </a:lnTo>
                    <a:lnTo>
                      <a:pt x="32" y="392"/>
                    </a:lnTo>
                    <a:lnTo>
                      <a:pt x="32" y="391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5" name="Freeform 81"/>
              <p:cNvSpPr>
                <a:spLocks/>
              </p:cNvSpPr>
              <p:nvPr/>
            </p:nvSpPr>
            <p:spPr bwMode="auto">
              <a:xfrm>
                <a:off x="2386" y="3246"/>
                <a:ext cx="43" cy="61"/>
              </a:xfrm>
              <a:custGeom>
                <a:avLst/>
                <a:gdLst/>
                <a:ahLst/>
                <a:cxnLst>
                  <a:cxn ang="0">
                    <a:pos x="57" y="125"/>
                  </a:cxn>
                  <a:cxn ang="0">
                    <a:pos x="57" y="125"/>
                  </a:cxn>
                  <a:cxn ang="0">
                    <a:pos x="57" y="353"/>
                  </a:cxn>
                  <a:cxn ang="0">
                    <a:pos x="48" y="375"/>
                  </a:cxn>
                  <a:cxn ang="0">
                    <a:pos x="30" y="384"/>
                  </a:cxn>
                  <a:cxn ang="0">
                    <a:pos x="10" y="375"/>
                  </a:cxn>
                  <a:cxn ang="0">
                    <a:pos x="0" y="353"/>
                  </a:cxn>
                  <a:cxn ang="0">
                    <a:pos x="0" y="32"/>
                  </a:cxn>
                  <a:cxn ang="0">
                    <a:pos x="11" y="9"/>
                  </a:cxn>
                  <a:cxn ang="0">
                    <a:pos x="33" y="2"/>
                  </a:cxn>
                  <a:cxn ang="0">
                    <a:pos x="51" y="14"/>
                  </a:cxn>
                  <a:cxn ang="0">
                    <a:pos x="217" y="260"/>
                  </a:cxn>
                  <a:cxn ang="0">
                    <a:pos x="217" y="34"/>
                  </a:cxn>
                  <a:cxn ang="0">
                    <a:pos x="225" y="12"/>
                  </a:cxn>
                  <a:cxn ang="0">
                    <a:pos x="245" y="4"/>
                  </a:cxn>
                  <a:cxn ang="0">
                    <a:pos x="265" y="12"/>
                  </a:cxn>
                  <a:cxn ang="0">
                    <a:pos x="272" y="34"/>
                  </a:cxn>
                  <a:cxn ang="0">
                    <a:pos x="272" y="353"/>
                  </a:cxn>
                  <a:cxn ang="0">
                    <a:pos x="265" y="375"/>
                  </a:cxn>
                  <a:cxn ang="0">
                    <a:pos x="243" y="384"/>
                  </a:cxn>
                  <a:cxn ang="0">
                    <a:pos x="223" y="373"/>
                  </a:cxn>
                  <a:cxn ang="0">
                    <a:pos x="220" y="370"/>
                  </a:cxn>
                  <a:cxn ang="0">
                    <a:pos x="57" y="125"/>
                  </a:cxn>
                </a:cxnLst>
                <a:rect l="0" t="0" r="r" b="b"/>
                <a:pathLst>
                  <a:path w="272" h="384">
                    <a:moveTo>
                      <a:pt x="57" y="125"/>
                    </a:moveTo>
                    <a:lnTo>
                      <a:pt x="57" y="125"/>
                    </a:lnTo>
                    <a:lnTo>
                      <a:pt x="57" y="353"/>
                    </a:lnTo>
                    <a:cubicBezTo>
                      <a:pt x="57" y="361"/>
                      <a:pt x="54" y="368"/>
                      <a:pt x="48" y="375"/>
                    </a:cubicBezTo>
                    <a:cubicBezTo>
                      <a:pt x="43" y="381"/>
                      <a:pt x="37" y="384"/>
                      <a:pt x="30" y="384"/>
                    </a:cubicBezTo>
                    <a:cubicBezTo>
                      <a:pt x="22" y="384"/>
                      <a:pt x="14" y="381"/>
                      <a:pt x="10" y="375"/>
                    </a:cubicBezTo>
                    <a:cubicBezTo>
                      <a:pt x="4" y="370"/>
                      <a:pt x="0" y="361"/>
                      <a:pt x="0" y="353"/>
                    </a:cubicBezTo>
                    <a:lnTo>
                      <a:pt x="0" y="32"/>
                    </a:lnTo>
                    <a:cubicBezTo>
                      <a:pt x="0" y="22"/>
                      <a:pt x="4" y="14"/>
                      <a:pt x="11" y="9"/>
                    </a:cubicBezTo>
                    <a:cubicBezTo>
                      <a:pt x="19" y="2"/>
                      <a:pt x="27" y="0"/>
                      <a:pt x="33" y="2"/>
                    </a:cubicBezTo>
                    <a:cubicBezTo>
                      <a:pt x="40" y="4"/>
                      <a:pt x="47" y="7"/>
                      <a:pt x="51" y="14"/>
                    </a:cubicBezTo>
                    <a:lnTo>
                      <a:pt x="217" y="260"/>
                    </a:lnTo>
                    <a:lnTo>
                      <a:pt x="217" y="34"/>
                    </a:lnTo>
                    <a:cubicBezTo>
                      <a:pt x="217" y="25"/>
                      <a:pt x="220" y="19"/>
                      <a:pt x="225" y="12"/>
                    </a:cubicBezTo>
                    <a:cubicBezTo>
                      <a:pt x="231" y="5"/>
                      <a:pt x="237" y="4"/>
                      <a:pt x="245" y="4"/>
                    </a:cubicBezTo>
                    <a:cubicBezTo>
                      <a:pt x="252" y="4"/>
                      <a:pt x="259" y="5"/>
                      <a:pt x="265" y="12"/>
                    </a:cubicBezTo>
                    <a:cubicBezTo>
                      <a:pt x="269" y="19"/>
                      <a:pt x="272" y="25"/>
                      <a:pt x="272" y="34"/>
                    </a:cubicBezTo>
                    <a:lnTo>
                      <a:pt x="272" y="353"/>
                    </a:lnTo>
                    <a:cubicBezTo>
                      <a:pt x="272" y="361"/>
                      <a:pt x="269" y="370"/>
                      <a:pt x="265" y="375"/>
                    </a:cubicBezTo>
                    <a:cubicBezTo>
                      <a:pt x="259" y="381"/>
                      <a:pt x="252" y="384"/>
                      <a:pt x="243" y="384"/>
                    </a:cubicBezTo>
                    <a:cubicBezTo>
                      <a:pt x="236" y="384"/>
                      <a:pt x="229" y="380"/>
                      <a:pt x="223" y="373"/>
                    </a:cubicBezTo>
                    <a:cubicBezTo>
                      <a:pt x="222" y="371"/>
                      <a:pt x="222" y="370"/>
                      <a:pt x="220" y="370"/>
                    </a:cubicBezTo>
                    <a:lnTo>
                      <a:pt x="57" y="125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6" name="Freeform 82"/>
              <p:cNvSpPr>
                <a:spLocks noEditPoints="1"/>
              </p:cNvSpPr>
              <p:nvPr/>
            </p:nvSpPr>
            <p:spPr bwMode="auto">
              <a:xfrm>
                <a:off x="2384" y="3245"/>
                <a:ext cx="46" cy="63"/>
              </a:xfrm>
              <a:custGeom>
                <a:avLst/>
                <a:gdLst/>
                <a:ahLst/>
                <a:cxnLst>
                  <a:cxn ang="0">
                    <a:pos x="73" y="131"/>
                  </a:cxn>
                  <a:cxn ang="0">
                    <a:pos x="73" y="362"/>
                  </a:cxn>
                  <a:cxn ang="0">
                    <a:pos x="60" y="389"/>
                  </a:cxn>
                  <a:cxn ang="0">
                    <a:pos x="35" y="398"/>
                  </a:cxn>
                  <a:cxn ang="0">
                    <a:pos x="11" y="385"/>
                  </a:cxn>
                  <a:cxn ang="0">
                    <a:pos x="0" y="359"/>
                  </a:cxn>
                  <a:cxn ang="0">
                    <a:pos x="1" y="35"/>
                  </a:cxn>
                  <a:cxn ang="0">
                    <a:pos x="15" y="9"/>
                  </a:cxn>
                  <a:cxn ang="0">
                    <a:pos x="31" y="0"/>
                  </a:cxn>
                  <a:cxn ang="0">
                    <a:pos x="46" y="2"/>
                  </a:cxn>
                  <a:cxn ang="0">
                    <a:pos x="66" y="16"/>
                  </a:cxn>
                  <a:cxn ang="0">
                    <a:pos x="217" y="266"/>
                  </a:cxn>
                  <a:cxn ang="0">
                    <a:pos x="218" y="38"/>
                  </a:cxn>
                  <a:cxn ang="0">
                    <a:pos x="229" y="12"/>
                  </a:cxn>
                  <a:cxn ang="0">
                    <a:pos x="242" y="3"/>
                  </a:cxn>
                  <a:cxn ang="0">
                    <a:pos x="254" y="2"/>
                  </a:cxn>
                  <a:cxn ang="0">
                    <a:pos x="268" y="5"/>
                  </a:cxn>
                  <a:cxn ang="0">
                    <a:pos x="281" y="16"/>
                  </a:cxn>
                  <a:cxn ang="0">
                    <a:pos x="288" y="40"/>
                  </a:cxn>
                  <a:cxn ang="0">
                    <a:pos x="288" y="362"/>
                  </a:cxn>
                  <a:cxn ang="0">
                    <a:pos x="276" y="389"/>
                  </a:cxn>
                  <a:cxn ang="0">
                    <a:pos x="248" y="397"/>
                  </a:cxn>
                  <a:cxn ang="0">
                    <a:pos x="226" y="385"/>
                  </a:cxn>
                  <a:cxn ang="0">
                    <a:pos x="222" y="381"/>
                  </a:cxn>
                  <a:cxn ang="0">
                    <a:pos x="235" y="372"/>
                  </a:cxn>
                  <a:cxn ang="0">
                    <a:pos x="237" y="374"/>
                  </a:cxn>
                  <a:cxn ang="0">
                    <a:pos x="255" y="383"/>
                  </a:cxn>
                  <a:cxn ang="0">
                    <a:pos x="270" y="374"/>
                  </a:cxn>
                  <a:cxn ang="0">
                    <a:pos x="273" y="357"/>
                  </a:cxn>
                  <a:cxn ang="0">
                    <a:pos x="272" y="40"/>
                  </a:cxn>
                  <a:cxn ang="0">
                    <a:pos x="266" y="21"/>
                  </a:cxn>
                  <a:cxn ang="0">
                    <a:pos x="259" y="18"/>
                  </a:cxn>
                  <a:cxn ang="0">
                    <a:pos x="253" y="18"/>
                  </a:cxn>
                  <a:cxn ang="0">
                    <a:pos x="243" y="19"/>
                  </a:cxn>
                  <a:cxn ang="0">
                    <a:pos x="238" y="25"/>
                  </a:cxn>
                  <a:cxn ang="0">
                    <a:pos x="233" y="43"/>
                  </a:cxn>
                  <a:cxn ang="0">
                    <a:pos x="233" y="266"/>
                  </a:cxn>
                  <a:cxn ang="0">
                    <a:pos x="219" y="271"/>
                  </a:cxn>
                  <a:cxn ang="0">
                    <a:pos x="55" y="27"/>
                  </a:cxn>
                  <a:cxn ang="0">
                    <a:pos x="41" y="16"/>
                  </a:cxn>
                  <a:cxn ang="0">
                    <a:pos x="35" y="15"/>
                  </a:cxn>
                  <a:cxn ang="0">
                    <a:pos x="27" y="19"/>
                  </a:cxn>
                  <a:cxn ang="0">
                    <a:pos x="16" y="38"/>
                  </a:cxn>
                  <a:cxn ang="0">
                    <a:pos x="16" y="356"/>
                  </a:cxn>
                  <a:cxn ang="0">
                    <a:pos x="22" y="374"/>
                  </a:cxn>
                  <a:cxn ang="0">
                    <a:pos x="35" y="383"/>
                  </a:cxn>
                  <a:cxn ang="0">
                    <a:pos x="49" y="378"/>
                  </a:cxn>
                  <a:cxn ang="0">
                    <a:pos x="57" y="359"/>
                  </a:cxn>
                  <a:cxn ang="0">
                    <a:pos x="63" y="124"/>
                  </a:cxn>
                  <a:cxn ang="0">
                    <a:pos x="235" y="372"/>
                  </a:cxn>
                </a:cxnLst>
                <a:rect l="0" t="0" r="r" b="b"/>
                <a:pathLst>
                  <a:path w="288" h="399">
                    <a:moveTo>
                      <a:pt x="59" y="136"/>
                    </a:moveTo>
                    <a:lnTo>
                      <a:pt x="73" y="131"/>
                    </a:lnTo>
                    <a:lnTo>
                      <a:pt x="73" y="359"/>
                    </a:lnTo>
                    <a:cubicBezTo>
                      <a:pt x="73" y="361"/>
                      <a:pt x="73" y="362"/>
                      <a:pt x="73" y="362"/>
                    </a:cubicBezTo>
                    <a:lnTo>
                      <a:pt x="64" y="384"/>
                    </a:lnTo>
                    <a:cubicBezTo>
                      <a:pt x="63" y="386"/>
                      <a:pt x="62" y="388"/>
                      <a:pt x="60" y="389"/>
                    </a:cubicBezTo>
                    <a:lnTo>
                      <a:pt x="42" y="398"/>
                    </a:lnTo>
                    <a:cubicBezTo>
                      <a:pt x="40" y="399"/>
                      <a:pt x="37" y="399"/>
                      <a:pt x="35" y="398"/>
                    </a:cubicBezTo>
                    <a:lnTo>
                      <a:pt x="15" y="389"/>
                    </a:lnTo>
                    <a:cubicBezTo>
                      <a:pt x="13" y="388"/>
                      <a:pt x="12" y="387"/>
                      <a:pt x="11" y="385"/>
                    </a:cubicBezTo>
                    <a:lnTo>
                      <a:pt x="1" y="363"/>
                    </a:lnTo>
                    <a:cubicBezTo>
                      <a:pt x="1" y="362"/>
                      <a:pt x="0" y="361"/>
                      <a:pt x="0" y="359"/>
                    </a:cubicBezTo>
                    <a:lnTo>
                      <a:pt x="0" y="38"/>
                    </a:lnTo>
                    <a:cubicBezTo>
                      <a:pt x="0" y="37"/>
                      <a:pt x="1" y="36"/>
                      <a:pt x="1" y="35"/>
                    </a:cubicBezTo>
                    <a:lnTo>
                      <a:pt x="12" y="12"/>
                    </a:lnTo>
                    <a:cubicBezTo>
                      <a:pt x="13" y="11"/>
                      <a:pt x="14" y="9"/>
                      <a:pt x="15" y="9"/>
                    </a:cubicBezTo>
                    <a:lnTo>
                      <a:pt x="27" y="2"/>
                    </a:lnTo>
                    <a:cubicBezTo>
                      <a:pt x="29" y="1"/>
                      <a:pt x="30" y="0"/>
                      <a:pt x="31" y="0"/>
                    </a:cubicBezTo>
                    <a:lnTo>
                      <a:pt x="41" y="0"/>
                    </a:lnTo>
                    <a:cubicBezTo>
                      <a:pt x="43" y="0"/>
                      <a:pt x="45" y="1"/>
                      <a:pt x="46" y="2"/>
                    </a:cubicBezTo>
                    <a:lnTo>
                      <a:pt x="64" y="14"/>
                    </a:lnTo>
                    <a:cubicBezTo>
                      <a:pt x="65" y="14"/>
                      <a:pt x="66" y="15"/>
                      <a:pt x="66" y="16"/>
                    </a:cubicBezTo>
                    <a:lnTo>
                      <a:pt x="232" y="262"/>
                    </a:lnTo>
                    <a:lnTo>
                      <a:pt x="217" y="266"/>
                    </a:lnTo>
                    <a:lnTo>
                      <a:pt x="217" y="40"/>
                    </a:lnTo>
                    <a:cubicBezTo>
                      <a:pt x="217" y="40"/>
                      <a:pt x="218" y="39"/>
                      <a:pt x="218" y="38"/>
                    </a:cubicBezTo>
                    <a:lnTo>
                      <a:pt x="226" y="16"/>
                    </a:lnTo>
                    <a:cubicBezTo>
                      <a:pt x="226" y="14"/>
                      <a:pt x="227" y="13"/>
                      <a:pt x="229" y="12"/>
                    </a:cubicBezTo>
                    <a:lnTo>
                      <a:pt x="238" y="5"/>
                    </a:lnTo>
                    <a:cubicBezTo>
                      <a:pt x="239" y="4"/>
                      <a:pt x="240" y="4"/>
                      <a:pt x="242" y="3"/>
                    </a:cubicBezTo>
                    <a:lnTo>
                      <a:pt x="253" y="2"/>
                    </a:lnTo>
                    <a:cubicBezTo>
                      <a:pt x="253" y="2"/>
                      <a:pt x="254" y="2"/>
                      <a:pt x="254" y="2"/>
                    </a:cubicBezTo>
                    <a:lnTo>
                      <a:pt x="264" y="3"/>
                    </a:lnTo>
                    <a:cubicBezTo>
                      <a:pt x="266" y="4"/>
                      <a:pt x="267" y="4"/>
                      <a:pt x="268" y="5"/>
                    </a:cubicBezTo>
                    <a:lnTo>
                      <a:pt x="278" y="12"/>
                    </a:lnTo>
                    <a:cubicBezTo>
                      <a:pt x="279" y="13"/>
                      <a:pt x="281" y="14"/>
                      <a:pt x="281" y="16"/>
                    </a:cubicBezTo>
                    <a:lnTo>
                      <a:pt x="288" y="38"/>
                    </a:lnTo>
                    <a:cubicBezTo>
                      <a:pt x="288" y="39"/>
                      <a:pt x="288" y="40"/>
                      <a:pt x="288" y="40"/>
                    </a:cubicBezTo>
                    <a:lnTo>
                      <a:pt x="288" y="359"/>
                    </a:lnTo>
                    <a:cubicBezTo>
                      <a:pt x="288" y="360"/>
                      <a:pt x="288" y="361"/>
                      <a:pt x="288" y="362"/>
                    </a:cubicBezTo>
                    <a:lnTo>
                      <a:pt x="281" y="384"/>
                    </a:lnTo>
                    <a:cubicBezTo>
                      <a:pt x="280" y="386"/>
                      <a:pt x="279" y="388"/>
                      <a:pt x="276" y="389"/>
                    </a:cubicBezTo>
                    <a:lnTo>
                      <a:pt x="254" y="398"/>
                    </a:lnTo>
                    <a:cubicBezTo>
                      <a:pt x="252" y="399"/>
                      <a:pt x="250" y="399"/>
                      <a:pt x="248" y="397"/>
                    </a:cubicBezTo>
                    <a:lnTo>
                      <a:pt x="228" y="386"/>
                    </a:lnTo>
                    <a:cubicBezTo>
                      <a:pt x="227" y="386"/>
                      <a:pt x="226" y="386"/>
                      <a:pt x="226" y="385"/>
                    </a:cubicBezTo>
                    <a:lnTo>
                      <a:pt x="223" y="382"/>
                    </a:lnTo>
                    <a:cubicBezTo>
                      <a:pt x="222" y="382"/>
                      <a:pt x="222" y="381"/>
                      <a:pt x="222" y="381"/>
                    </a:cubicBezTo>
                    <a:lnTo>
                      <a:pt x="59" y="136"/>
                    </a:lnTo>
                    <a:close/>
                    <a:moveTo>
                      <a:pt x="235" y="372"/>
                    </a:moveTo>
                    <a:lnTo>
                      <a:pt x="234" y="371"/>
                    </a:lnTo>
                    <a:lnTo>
                      <a:pt x="237" y="374"/>
                    </a:lnTo>
                    <a:lnTo>
                      <a:pt x="235" y="372"/>
                    </a:lnTo>
                    <a:lnTo>
                      <a:pt x="255" y="383"/>
                    </a:lnTo>
                    <a:lnTo>
                      <a:pt x="248" y="383"/>
                    </a:lnTo>
                    <a:lnTo>
                      <a:pt x="270" y="374"/>
                    </a:lnTo>
                    <a:lnTo>
                      <a:pt x="266" y="379"/>
                    </a:lnTo>
                    <a:lnTo>
                      <a:pt x="273" y="357"/>
                    </a:lnTo>
                    <a:lnTo>
                      <a:pt x="272" y="359"/>
                    </a:lnTo>
                    <a:lnTo>
                      <a:pt x="272" y="40"/>
                    </a:lnTo>
                    <a:lnTo>
                      <a:pt x="273" y="43"/>
                    </a:lnTo>
                    <a:lnTo>
                      <a:pt x="266" y="21"/>
                    </a:lnTo>
                    <a:lnTo>
                      <a:pt x="269" y="25"/>
                    </a:lnTo>
                    <a:lnTo>
                      <a:pt x="259" y="18"/>
                    </a:lnTo>
                    <a:lnTo>
                      <a:pt x="263" y="19"/>
                    </a:lnTo>
                    <a:lnTo>
                      <a:pt x="253" y="18"/>
                    </a:lnTo>
                    <a:lnTo>
                      <a:pt x="254" y="18"/>
                    </a:lnTo>
                    <a:lnTo>
                      <a:pt x="243" y="19"/>
                    </a:lnTo>
                    <a:lnTo>
                      <a:pt x="247" y="18"/>
                    </a:lnTo>
                    <a:lnTo>
                      <a:pt x="238" y="25"/>
                    </a:lnTo>
                    <a:lnTo>
                      <a:pt x="241" y="21"/>
                    </a:lnTo>
                    <a:lnTo>
                      <a:pt x="233" y="43"/>
                    </a:lnTo>
                    <a:lnTo>
                      <a:pt x="233" y="40"/>
                    </a:lnTo>
                    <a:lnTo>
                      <a:pt x="233" y="266"/>
                    </a:lnTo>
                    <a:cubicBezTo>
                      <a:pt x="233" y="270"/>
                      <a:pt x="231" y="273"/>
                      <a:pt x="228" y="274"/>
                    </a:cubicBezTo>
                    <a:cubicBezTo>
                      <a:pt x="224" y="275"/>
                      <a:pt x="221" y="274"/>
                      <a:pt x="219" y="271"/>
                    </a:cubicBezTo>
                    <a:lnTo>
                      <a:pt x="53" y="25"/>
                    </a:lnTo>
                    <a:lnTo>
                      <a:pt x="55" y="27"/>
                    </a:lnTo>
                    <a:lnTo>
                      <a:pt x="37" y="15"/>
                    </a:lnTo>
                    <a:lnTo>
                      <a:pt x="41" y="16"/>
                    </a:lnTo>
                    <a:lnTo>
                      <a:pt x="31" y="16"/>
                    </a:lnTo>
                    <a:lnTo>
                      <a:pt x="35" y="15"/>
                    </a:lnTo>
                    <a:lnTo>
                      <a:pt x="23" y="22"/>
                    </a:lnTo>
                    <a:lnTo>
                      <a:pt x="27" y="19"/>
                    </a:lnTo>
                    <a:lnTo>
                      <a:pt x="16" y="42"/>
                    </a:lnTo>
                    <a:lnTo>
                      <a:pt x="16" y="38"/>
                    </a:lnTo>
                    <a:lnTo>
                      <a:pt x="16" y="359"/>
                    </a:lnTo>
                    <a:lnTo>
                      <a:pt x="16" y="356"/>
                    </a:lnTo>
                    <a:lnTo>
                      <a:pt x="26" y="378"/>
                    </a:lnTo>
                    <a:lnTo>
                      <a:pt x="22" y="374"/>
                    </a:lnTo>
                    <a:lnTo>
                      <a:pt x="42" y="383"/>
                    </a:lnTo>
                    <a:lnTo>
                      <a:pt x="35" y="383"/>
                    </a:lnTo>
                    <a:lnTo>
                      <a:pt x="53" y="374"/>
                    </a:lnTo>
                    <a:lnTo>
                      <a:pt x="49" y="378"/>
                    </a:lnTo>
                    <a:lnTo>
                      <a:pt x="58" y="356"/>
                    </a:lnTo>
                    <a:lnTo>
                      <a:pt x="57" y="359"/>
                    </a:lnTo>
                    <a:lnTo>
                      <a:pt x="57" y="131"/>
                    </a:lnTo>
                    <a:cubicBezTo>
                      <a:pt x="57" y="128"/>
                      <a:pt x="60" y="125"/>
                      <a:pt x="63" y="124"/>
                    </a:cubicBezTo>
                    <a:cubicBezTo>
                      <a:pt x="67" y="123"/>
                      <a:pt x="70" y="124"/>
                      <a:pt x="72" y="127"/>
                    </a:cubicBezTo>
                    <a:lnTo>
                      <a:pt x="235" y="372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7" name="Freeform 83"/>
              <p:cNvSpPr>
                <a:spLocks/>
              </p:cNvSpPr>
              <p:nvPr/>
            </p:nvSpPr>
            <p:spPr bwMode="auto">
              <a:xfrm>
                <a:off x="2447" y="3246"/>
                <a:ext cx="46" cy="61"/>
              </a:xfrm>
              <a:custGeom>
                <a:avLst/>
                <a:gdLst/>
                <a:ahLst/>
                <a:cxnLst>
                  <a:cxn ang="0">
                    <a:pos x="280" y="10"/>
                  </a:cxn>
                  <a:cxn ang="0">
                    <a:pos x="280" y="10"/>
                  </a:cxn>
                  <a:cxn ang="0">
                    <a:pos x="288" y="32"/>
                  </a:cxn>
                  <a:cxn ang="0">
                    <a:pos x="280" y="53"/>
                  </a:cxn>
                  <a:cxn ang="0">
                    <a:pos x="260" y="61"/>
                  </a:cxn>
                  <a:cxn ang="0">
                    <a:pos x="174" y="61"/>
                  </a:cxn>
                  <a:cxn ang="0">
                    <a:pos x="174" y="353"/>
                  </a:cxn>
                  <a:cxn ang="0">
                    <a:pos x="165" y="375"/>
                  </a:cxn>
                  <a:cxn ang="0">
                    <a:pos x="144" y="384"/>
                  </a:cxn>
                  <a:cxn ang="0">
                    <a:pos x="123" y="375"/>
                  </a:cxn>
                  <a:cxn ang="0">
                    <a:pos x="115" y="353"/>
                  </a:cxn>
                  <a:cxn ang="0">
                    <a:pos x="115" y="61"/>
                  </a:cxn>
                  <a:cxn ang="0">
                    <a:pos x="29" y="61"/>
                  </a:cxn>
                  <a:cxn ang="0">
                    <a:pos x="9" y="53"/>
                  </a:cxn>
                  <a:cxn ang="0">
                    <a:pos x="0" y="32"/>
                  </a:cxn>
                  <a:cxn ang="0">
                    <a:pos x="9" y="10"/>
                  </a:cxn>
                  <a:cxn ang="0">
                    <a:pos x="29" y="0"/>
                  </a:cxn>
                  <a:cxn ang="0">
                    <a:pos x="260" y="0"/>
                  </a:cxn>
                  <a:cxn ang="0">
                    <a:pos x="280" y="10"/>
                  </a:cxn>
                </a:cxnLst>
                <a:rect l="0" t="0" r="r" b="b"/>
                <a:pathLst>
                  <a:path w="288" h="384">
                    <a:moveTo>
                      <a:pt x="280" y="10"/>
                    </a:moveTo>
                    <a:lnTo>
                      <a:pt x="280" y="10"/>
                    </a:lnTo>
                    <a:cubicBezTo>
                      <a:pt x="285" y="15"/>
                      <a:pt x="288" y="23"/>
                      <a:pt x="288" y="32"/>
                    </a:cubicBezTo>
                    <a:cubicBezTo>
                      <a:pt x="288" y="40"/>
                      <a:pt x="285" y="46"/>
                      <a:pt x="280" y="53"/>
                    </a:cubicBezTo>
                    <a:cubicBezTo>
                      <a:pt x="274" y="58"/>
                      <a:pt x="268" y="61"/>
                      <a:pt x="260" y="61"/>
                    </a:cubicBezTo>
                    <a:lnTo>
                      <a:pt x="174" y="61"/>
                    </a:lnTo>
                    <a:lnTo>
                      <a:pt x="174" y="353"/>
                    </a:lnTo>
                    <a:cubicBezTo>
                      <a:pt x="174" y="361"/>
                      <a:pt x="171" y="370"/>
                      <a:pt x="165" y="375"/>
                    </a:cubicBezTo>
                    <a:cubicBezTo>
                      <a:pt x="160" y="381"/>
                      <a:pt x="153" y="384"/>
                      <a:pt x="144" y="384"/>
                    </a:cubicBezTo>
                    <a:cubicBezTo>
                      <a:pt x="136" y="384"/>
                      <a:pt x="129" y="381"/>
                      <a:pt x="123" y="375"/>
                    </a:cubicBezTo>
                    <a:cubicBezTo>
                      <a:pt x="118" y="370"/>
                      <a:pt x="115" y="361"/>
                      <a:pt x="115" y="353"/>
                    </a:cubicBezTo>
                    <a:lnTo>
                      <a:pt x="115" y="61"/>
                    </a:lnTo>
                    <a:lnTo>
                      <a:pt x="29" y="61"/>
                    </a:lnTo>
                    <a:cubicBezTo>
                      <a:pt x="21" y="61"/>
                      <a:pt x="15" y="58"/>
                      <a:pt x="9" y="53"/>
                    </a:cubicBezTo>
                    <a:cubicBezTo>
                      <a:pt x="4" y="46"/>
                      <a:pt x="0" y="40"/>
                      <a:pt x="0" y="32"/>
                    </a:cubicBezTo>
                    <a:cubicBezTo>
                      <a:pt x="0" y="23"/>
                      <a:pt x="4" y="15"/>
                      <a:pt x="9" y="10"/>
                    </a:cubicBezTo>
                    <a:cubicBezTo>
                      <a:pt x="15" y="4"/>
                      <a:pt x="21" y="0"/>
                      <a:pt x="29" y="0"/>
                    </a:cubicBezTo>
                    <a:lnTo>
                      <a:pt x="260" y="0"/>
                    </a:lnTo>
                    <a:cubicBezTo>
                      <a:pt x="268" y="0"/>
                      <a:pt x="274" y="4"/>
                      <a:pt x="280" y="10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8" name="Freeform 84"/>
              <p:cNvSpPr>
                <a:spLocks noEditPoints="1"/>
              </p:cNvSpPr>
              <p:nvPr/>
            </p:nvSpPr>
            <p:spPr bwMode="auto">
              <a:xfrm>
                <a:off x="2445" y="3245"/>
                <a:ext cx="49" cy="63"/>
              </a:xfrm>
              <a:custGeom>
                <a:avLst/>
                <a:gdLst/>
                <a:ahLst/>
                <a:cxnLst>
                  <a:cxn ang="0">
                    <a:pos x="296" y="16"/>
                  </a:cxn>
                  <a:cxn ang="0">
                    <a:pos x="304" y="43"/>
                  </a:cxn>
                  <a:cxn ang="0">
                    <a:pos x="291" y="69"/>
                  </a:cxn>
                  <a:cxn ang="0">
                    <a:pos x="268" y="77"/>
                  </a:cxn>
                  <a:cxn ang="0">
                    <a:pos x="190" y="69"/>
                  </a:cxn>
                  <a:cxn ang="0">
                    <a:pos x="190" y="364"/>
                  </a:cxn>
                  <a:cxn ang="0">
                    <a:pos x="177" y="391"/>
                  </a:cxn>
                  <a:cxn ang="0">
                    <a:pos x="149" y="400"/>
                  </a:cxn>
                  <a:cxn ang="0">
                    <a:pos x="124" y="386"/>
                  </a:cxn>
                  <a:cxn ang="0">
                    <a:pos x="115" y="361"/>
                  </a:cxn>
                  <a:cxn ang="0">
                    <a:pos x="123" y="77"/>
                  </a:cxn>
                  <a:cxn ang="0">
                    <a:pos x="34" y="77"/>
                  </a:cxn>
                  <a:cxn ang="0">
                    <a:pos x="10" y="65"/>
                  </a:cxn>
                  <a:cxn ang="0">
                    <a:pos x="1" y="37"/>
                  </a:cxn>
                  <a:cxn ang="0">
                    <a:pos x="14" y="11"/>
                  </a:cxn>
                  <a:cxn ang="0">
                    <a:pos x="37" y="0"/>
                  </a:cxn>
                  <a:cxn ang="0">
                    <a:pos x="272" y="1"/>
                  </a:cxn>
                  <a:cxn ang="0">
                    <a:pos x="265" y="16"/>
                  </a:cxn>
                  <a:cxn ang="0">
                    <a:pos x="37" y="16"/>
                  </a:cxn>
                  <a:cxn ang="0">
                    <a:pos x="21" y="26"/>
                  </a:cxn>
                  <a:cxn ang="0">
                    <a:pos x="16" y="43"/>
                  </a:cxn>
                  <a:cxn ang="0">
                    <a:pos x="25" y="58"/>
                  </a:cxn>
                  <a:cxn ang="0">
                    <a:pos x="40" y="62"/>
                  </a:cxn>
                  <a:cxn ang="0">
                    <a:pos x="123" y="61"/>
                  </a:cxn>
                  <a:cxn ang="0">
                    <a:pos x="131" y="361"/>
                  </a:cxn>
                  <a:cxn ang="0">
                    <a:pos x="139" y="381"/>
                  </a:cxn>
                  <a:cxn ang="0">
                    <a:pos x="156" y="385"/>
                  </a:cxn>
                  <a:cxn ang="0">
                    <a:pos x="170" y="376"/>
                  </a:cxn>
                  <a:cxn ang="0">
                    <a:pos x="175" y="358"/>
                  </a:cxn>
                  <a:cxn ang="0">
                    <a:pos x="174" y="69"/>
                  </a:cxn>
                  <a:cxn ang="0">
                    <a:pos x="268" y="61"/>
                  </a:cxn>
                  <a:cxn ang="0">
                    <a:pos x="285" y="54"/>
                  </a:cxn>
                  <a:cxn ang="0">
                    <a:pos x="289" y="38"/>
                  </a:cxn>
                  <a:cxn ang="0">
                    <a:pos x="281" y="21"/>
                  </a:cxn>
                  <a:cxn ang="0">
                    <a:pos x="265" y="16"/>
                  </a:cxn>
                </a:cxnLst>
                <a:rect l="0" t="0" r="r" b="b"/>
                <a:pathLst>
                  <a:path w="305" h="401">
                    <a:moveTo>
                      <a:pt x="292" y="11"/>
                    </a:moveTo>
                    <a:cubicBezTo>
                      <a:pt x="294" y="12"/>
                      <a:pt x="295" y="14"/>
                      <a:pt x="296" y="16"/>
                    </a:cubicBezTo>
                    <a:lnTo>
                      <a:pt x="304" y="38"/>
                    </a:lnTo>
                    <a:cubicBezTo>
                      <a:pt x="305" y="40"/>
                      <a:pt x="305" y="42"/>
                      <a:pt x="304" y="43"/>
                    </a:cubicBezTo>
                    <a:lnTo>
                      <a:pt x="296" y="64"/>
                    </a:lnTo>
                    <a:cubicBezTo>
                      <a:pt x="295" y="66"/>
                      <a:pt x="294" y="68"/>
                      <a:pt x="291" y="69"/>
                    </a:cubicBezTo>
                    <a:lnTo>
                      <a:pt x="271" y="77"/>
                    </a:lnTo>
                    <a:cubicBezTo>
                      <a:pt x="270" y="77"/>
                      <a:pt x="269" y="77"/>
                      <a:pt x="268" y="77"/>
                    </a:cubicBezTo>
                    <a:lnTo>
                      <a:pt x="182" y="77"/>
                    </a:lnTo>
                    <a:lnTo>
                      <a:pt x="190" y="69"/>
                    </a:lnTo>
                    <a:lnTo>
                      <a:pt x="190" y="361"/>
                    </a:lnTo>
                    <a:cubicBezTo>
                      <a:pt x="190" y="363"/>
                      <a:pt x="190" y="364"/>
                      <a:pt x="190" y="364"/>
                    </a:cubicBezTo>
                    <a:lnTo>
                      <a:pt x="181" y="386"/>
                    </a:lnTo>
                    <a:cubicBezTo>
                      <a:pt x="180" y="388"/>
                      <a:pt x="179" y="390"/>
                      <a:pt x="177" y="391"/>
                    </a:cubicBezTo>
                    <a:lnTo>
                      <a:pt x="156" y="400"/>
                    </a:lnTo>
                    <a:cubicBezTo>
                      <a:pt x="154" y="401"/>
                      <a:pt x="151" y="401"/>
                      <a:pt x="149" y="400"/>
                    </a:cubicBezTo>
                    <a:lnTo>
                      <a:pt x="128" y="391"/>
                    </a:lnTo>
                    <a:cubicBezTo>
                      <a:pt x="126" y="390"/>
                      <a:pt x="125" y="388"/>
                      <a:pt x="124" y="386"/>
                    </a:cubicBezTo>
                    <a:lnTo>
                      <a:pt x="116" y="364"/>
                    </a:lnTo>
                    <a:cubicBezTo>
                      <a:pt x="116" y="363"/>
                      <a:pt x="115" y="362"/>
                      <a:pt x="115" y="361"/>
                    </a:cubicBezTo>
                    <a:lnTo>
                      <a:pt x="115" y="69"/>
                    </a:lnTo>
                    <a:lnTo>
                      <a:pt x="123" y="77"/>
                    </a:lnTo>
                    <a:lnTo>
                      <a:pt x="37" y="77"/>
                    </a:lnTo>
                    <a:cubicBezTo>
                      <a:pt x="36" y="77"/>
                      <a:pt x="35" y="77"/>
                      <a:pt x="34" y="77"/>
                    </a:cubicBezTo>
                    <a:lnTo>
                      <a:pt x="14" y="69"/>
                    </a:lnTo>
                    <a:cubicBezTo>
                      <a:pt x="13" y="68"/>
                      <a:pt x="11" y="67"/>
                      <a:pt x="10" y="65"/>
                    </a:cubicBezTo>
                    <a:lnTo>
                      <a:pt x="1" y="44"/>
                    </a:lnTo>
                    <a:cubicBezTo>
                      <a:pt x="0" y="42"/>
                      <a:pt x="0" y="39"/>
                      <a:pt x="1" y="37"/>
                    </a:cubicBezTo>
                    <a:lnTo>
                      <a:pt x="10" y="15"/>
                    </a:lnTo>
                    <a:cubicBezTo>
                      <a:pt x="11" y="14"/>
                      <a:pt x="12" y="12"/>
                      <a:pt x="14" y="11"/>
                    </a:cubicBezTo>
                    <a:lnTo>
                      <a:pt x="34" y="1"/>
                    </a:lnTo>
                    <a:cubicBezTo>
                      <a:pt x="35" y="1"/>
                      <a:pt x="36" y="0"/>
                      <a:pt x="37" y="0"/>
                    </a:cubicBezTo>
                    <a:lnTo>
                      <a:pt x="268" y="0"/>
                    </a:lnTo>
                    <a:cubicBezTo>
                      <a:pt x="270" y="0"/>
                      <a:pt x="271" y="1"/>
                      <a:pt x="272" y="1"/>
                    </a:cubicBezTo>
                    <a:lnTo>
                      <a:pt x="292" y="11"/>
                    </a:lnTo>
                    <a:close/>
                    <a:moveTo>
                      <a:pt x="265" y="16"/>
                    </a:moveTo>
                    <a:lnTo>
                      <a:pt x="268" y="16"/>
                    </a:lnTo>
                    <a:lnTo>
                      <a:pt x="37" y="16"/>
                    </a:lnTo>
                    <a:lnTo>
                      <a:pt x="41" y="16"/>
                    </a:lnTo>
                    <a:lnTo>
                      <a:pt x="21" y="26"/>
                    </a:lnTo>
                    <a:lnTo>
                      <a:pt x="25" y="21"/>
                    </a:lnTo>
                    <a:lnTo>
                      <a:pt x="16" y="43"/>
                    </a:lnTo>
                    <a:lnTo>
                      <a:pt x="16" y="37"/>
                    </a:lnTo>
                    <a:lnTo>
                      <a:pt x="25" y="58"/>
                    </a:lnTo>
                    <a:lnTo>
                      <a:pt x="20" y="54"/>
                    </a:lnTo>
                    <a:lnTo>
                      <a:pt x="40" y="62"/>
                    </a:lnTo>
                    <a:lnTo>
                      <a:pt x="37" y="61"/>
                    </a:lnTo>
                    <a:lnTo>
                      <a:pt x="123" y="61"/>
                    </a:lnTo>
                    <a:cubicBezTo>
                      <a:pt x="128" y="61"/>
                      <a:pt x="131" y="65"/>
                      <a:pt x="131" y="69"/>
                    </a:cubicBezTo>
                    <a:lnTo>
                      <a:pt x="131" y="361"/>
                    </a:lnTo>
                    <a:lnTo>
                      <a:pt x="131" y="359"/>
                    </a:lnTo>
                    <a:lnTo>
                      <a:pt x="139" y="381"/>
                    </a:lnTo>
                    <a:lnTo>
                      <a:pt x="135" y="376"/>
                    </a:lnTo>
                    <a:lnTo>
                      <a:pt x="156" y="385"/>
                    </a:lnTo>
                    <a:lnTo>
                      <a:pt x="149" y="385"/>
                    </a:lnTo>
                    <a:lnTo>
                      <a:pt x="170" y="376"/>
                    </a:lnTo>
                    <a:lnTo>
                      <a:pt x="166" y="380"/>
                    </a:lnTo>
                    <a:lnTo>
                      <a:pt x="175" y="358"/>
                    </a:lnTo>
                    <a:lnTo>
                      <a:pt x="174" y="361"/>
                    </a:lnTo>
                    <a:lnTo>
                      <a:pt x="174" y="69"/>
                    </a:lnTo>
                    <a:cubicBezTo>
                      <a:pt x="174" y="65"/>
                      <a:pt x="178" y="61"/>
                      <a:pt x="182" y="61"/>
                    </a:cubicBezTo>
                    <a:lnTo>
                      <a:pt x="268" y="61"/>
                    </a:lnTo>
                    <a:lnTo>
                      <a:pt x="265" y="62"/>
                    </a:lnTo>
                    <a:lnTo>
                      <a:pt x="285" y="54"/>
                    </a:lnTo>
                    <a:lnTo>
                      <a:pt x="281" y="59"/>
                    </a:lnTo>
                    <a:lnTo>
                      <a:pt x="289" y="38"/>
                    </a:lnTo>
                    <a:lnTo>
                      <a:pt x="289" y="43"/>
                    </a:lnTo>
                    <a:lnTo>
                      <a:pt x="281" y="21"/>
                    </a:lnTo>
                    <a:lnTo>
                      <a:pt x="285" y="26"/>
                    </a:lnTo>
                    <a:lnTo>
                      <a:pt x="265" y="1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9" name="Freeform 85"/>
              <p:cNvSpPr>
                <a:spLocks/>
              </p:cNvSpPr>
              <p:nvPr/>
            </p:nvSpPr>
            <p:spPr bwMode="auto">
              <a:xfrm>
                <a:off x="43" y="3518"/>
                <a:ext cx="53" cy="61"/>
              </a:xfrm>
              <a:custGeom>
                <a:avLst/>
                <a:gdLst/>
                <a:ahLst/>
                <a:cxnLst>
                  <a:cxn ang="0">
                    <a:pos x="102" y="100"/>
                  </a:cxn>
                  <a:cxn ang="0">
                    <a:pos x="102" y="100"/>
                  </a:cxn>
                  <a:cxn ang="0">
                    <a:pos x="61" y="192"/>
                  </a:cxn>
                  <a:cxn ang="0">
                    <a:pos x="102" y="285"/>
                  </a:cxn>
                  <a:cxn ang="0">
                    <a:pos x="196" y="324"/>
                  </a:cxn>
                  <a:cxn ang="0">
                    <a:pos x="286" y="293"/>
                  </a:cxn>
                  <a:cxn ang="0">
                    <a:pos x="309" y="288"/>
                  </a:cxn>
                  <a:cxn ang="0">
                    <a:pos x="330" y="300"/>
                  </a:cxn>
                  <a:cxn ang="0">
                    <a:pos x="336" y="322"/>
                  </a:cxn>
                  <a:cxn ang="0">
                    <a:pos x="325" y="343"/>
                  </a:cxn>
                  <a:cxn ang="0">
                    <a:pos x="199" y="384"/>
                  </a:cxn>
                  <a:cxn ang="0">
                    <a:pos x="59" y="328"/>
                  </a:cxn>
                  <a:cxn ang="0">
                    <a:pos x="0" y="192"/>
                  </a:cxn>
                  <a:cxn ang="0">
                    <a:pos x="59" y="56"/>
                  </a:cxn>
                  <a:cxn ang="0">
                    <a:pos x="199" y="0"/>
                  </a:cxn>
                  <a:cxn ang="0">
                    <a:pos x="325" y="42"/>
                  </a:cxn>
                  <a:cxn ang="0">
                    <a:pos x="336" y="61"/>
                  </a:cxn>
                  <a:cxn ang="0">
                    <a:pos x="330" y="84"/>
                  </a:cxn>
                  <a:cxn ang="0">
                    <a:pos x="309" y="96"/>
                  </a:cxn>
                  <a:cxn ang="0">
                    <a:pos x="286" y="90"/>
                  </a:cxn>
                  <a:cxn ang="0">
                    <a:pos x="196" y="61"/>
                  </a:cxn>
                  <a:cxn ang="0">
                    <a:pos x="102" y="100"/>
                  </a:cxn>
                </a:cxnLst>
                <a:rect l="0" t="0" r="r" b="b"/>
                <a:pathLst>
                  <a:path w="336" h="384">
                    <a:moveTo>
                      <a:pt x="102" y="100"/>
                    </a:moveTo>
                    <a:lnTo>
                      <a:pt x="102" y="100"/>
                    </a:lnTo>
                    <a:cubicBezTo>
                      <a:pt x="75" y="125"/>
                      <a:pt x="61" y="157"/>
                      <a:pt x="61" y="192"/>
                    </a:cubicBezTo>
                    <a:cubicBezTo>
                      <a:pt x="61" y="229"/>
                      <a:pt x="75" y="260"/>
                      <a:pt x="102" y="285"/>
                    </a:cubicBezTo>
                    <a:cubicBezTo>
                      <a:pt x="129" y="311"/>
                      <a:pt x="160" y="324"/>
                      <a:pt x="196" y="324"/>
                    </a:cubicBezTo>
                    <a:cubicBezTo>
                      <a:pt x="232" y="324"/>
                      <a:pt x="261" y="314"/>
                      <a:pt x="286" y="293"/>
                    </a:cubicBezTo>
                    <a:cubicBezTo>
                      <a:pt x="292" y="288"/>
                      <a:pt x="301" y="287"/>
                      <a:pt x="309" y="288"/>
                    </a:cubicBezTo>
                    <a:cubicBezTo>
                      <a:pt x="317" y="290"/>
                      <a:pt x="325" y="293"/>
                      <a:pt x="330" y="300"/>
                    </a:cubicBezTo>
                    <a:cubicBezTo>
                      <a:pt x="335" y="306"/>
                      <a:pt x="336" y="314"/>
                      <a:pt x="336" y="322"/>
                    </a:cubicBezTo>
                    <a:cubicBezTo>
                      <a:pt x="335" y="330"/>
                      <a:pt x="332" y="338"/>
                      <a:pt x="325" y="343"/>
                    </a:cubicBezTo>
                    <a:cubicBezTo>
                      <a:pt x="289" y="370"/>
                      <a:pt x="247" y="384"/>
                      <a:pt x="199" y="384"/>
                    </a:cubicBezTo>
                    <a:cubicBezTo>
                      <a:pt x="144" y="384"/>
                      <a:pt x="98" y="365"/>
                      <a:pt x="59" y="328"/>
                    </a:cubicBezTo>
                    <a:cubicBezTo>
                      <a:pt x="20" y="290"/>
                      <a:pt x="0" y="245"/>
                      <a:pt x="0" y="192"/>
                    </a:cubicBezTo>
                    <a:cubicBezTo>
                      <a:pt x="0" y="140"/>
                      <a:pt x="20" y="95"/>
                      <a:pt x="59" y="56"/>
                    </a:cubicBezTo>
                    <a:cubicBezTo>
                      <a:pt x="98" y="20"/>
                      <a:pt x="144" y="0"/>
                      <a:pt x="199" y="0"/>
                    </a:cubicBezTo>
                    <a:cubicBezTo>
                      <a:pt x="247" y="0"/>
                      <a:pt x="289" y="13"/>
                      <a:pt x="325" y="42"/>
                    </a:cubicBezTo>
                    <a:cubicBezTo>
                      <a:pt x="332" y="47"/>
                      <a:pt x="335" y="53"/>
                      <a:pt x="336" y="61"/>
                    </a:cubicBezTo>
                    <a:cubicBezTo>
                      <a:pt x="336" y="69"/>
                      <a:pt x="335" y="77"/>
                      <a:pt x="330" y="84"/>
                    </a:cubicBezTo>
                    <a:cubicBezTo>
                      <a:pt x="325" y="92"/>
                      <a:pt x="317" y="95"/>
                      <a:pt x="309" y="96"/>
                    </a:cubicBezTo>
                    <a:cubicBezTo>
                      <a:pt x="301" y="96"/>
                      <a:pt x="292" y="95"/>
                      <a:pt x="286" y="90"/>
                    </a:cubicBezTo>
                    <a:cubicBezTo>
                      <a:pt x="263" y="71"/>
                      <a:pt x="232" y="61"/>
                      <a:pt x="196" y="61"/>
                    </a:cubicBezTo>
                    <a:cubicBezTo>
                      <a:pt x="160" y="61"/>
                      <a:pt x="129" y="74"/>
                      <a:pt x="102" y="100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0" name="Freeform 86"/>
              <p:cNvSpPr>
                <a:spLocks noEditPoints="1"/>
              </p:cNvSpPr>
              <p:nvPr/>
            </p:nvSpPr>
            <p:spPr bwMode="auto">
              <a:xfrm>
                <a:off x="41" y="3517"/>
                <a:ext cx="56" cy="64"/>
              </a:xfrm>
              <a:custGeom>
                <a:avLst/>
                <a:gdLst/>
                <a:ahLst/>
                <a:cxnLst>
                  <a:cxn ang="0">
                    <a:pos x="86" y="155"/>
                  </a:cxn>
                  <a:cxn ang="0">
                    <a:pos x="77" y="199"/>
                  </a:cxn>
                  <a:cxn ang="0">
                    <a:pos x="117" y="289"/>
                  </a:cxn>
                  <a:cxn ang="0">
                    <a:pos x="156" y="315"/>
                  </a:cxn>
                  <a:cxn ang="0">
                    <a:pos x="252" y="317"/>
                  </a:cxn>
                  <a:cxn ang="0">
                    <a:pos x="293" y="294"/>
                  </a:cxn>
                  <a:cxn ang="0">
                    <a:pos x="342" y="302"/>
                  </a:cxn>
                  <a:cxn ang="0">
                    <a:pos x="352" y="334"/>
                  </a:cxn>
                  <a:cxn ang="0">
                    <a:pos x="279" y="390"/>
                  </a:cxn>
                  <a:cxn ang="0">
                    <a:pos x="207" y="400"/>
                  </a:cxn>
                  <a:cxn ang="0">
                    <a:pos x="129" y="386"/>
                  </a:cxn>
                  <a:cxn ang="0">
                    <a:pos x="94" y="367"/>
                  </a:cxn>
                  <a:cxn ang="0">
                    <a:pos x="35" y="312"/>
                  </a:cxn>
                  <a:cxn ang="0">
                    <a:pos x="16" y="277"/>
                  </a:cxn>
                  <a:cxn ang="0">
                    <a:pos x="1" y="201"/>
                  </a:cxn>
                  <a:cxn ang="0">
                    <a:pos x="5" y="160"/>
                  </a:cxn>
                  <a:cxn ang="0">
                    <a:pos x="34" y="91"/>
                  </a:cxn>
                  <a:cxn ang="0">
                    <a:pos x="63" y="58"/>
                  </a:cxn>
                  <a:cxn ang="0">
                    <a:pos x="128" y="16"/>
                  </a:cxn>
                  <a:cxn ang="0">
                    <a:pos x="167" y="4"/>
                  </a:cxn>
                  <a:cxn ang="0">
                    <a:pos x="277" y="11"/>
                  </a:cxn>
                  <a:cxn ang="0">
                    <a:pos x="340" y="46"/>
                  </a:cxn>
                  <a:cxn ang="0">
                    <a:pos x="346" y="94"/>
                  </a:cxn>
                  <a:cxn ang="0">
                    <a:pos x="331" y="109"/>
                  </a:cxn>
                  <a:cxn ang="0">
                    <a:pos x="292" y="106"/>
                  </a:cxn>
                  <a:cxn ang="0">
                    <a:pos x="253" y="84"/>
                  </a:cxn>
                  <a:cxn ang="0">
                    <a:pos x="156" y="87"/>
                  </a:cxn>
                  <a:cxn ang="0">
                    <a:pos x="150" y="73"/>
                  </a:cxn>
                  <a:cxn ang="0">
                    <a:pos x="206" y="62"/>
                  </a:cxn>
                  <a:cxn ang="0">
                    <a:pos x="298" y="91"/>
                  </a:cxn>
                  <a:cxn ang="0">
                    <a:pos x="316" y="97"/>
                  </a:cxn>
                  <a:cxn ang="0">
                    <a:pos x="333" y="87"/>
                  </a:cxn>
                  <a:cxn ang="0">
                    <a:pos x="338" y="73"/>
                  </a:cxn>
                  <a:cxn ang="0">
                    <a:pos x="272" y="25"/>
                  </a:cxn>
                  <a:cxn ang="0">
                    <a:pos x="208" y="16"/>
                  </a:cxn>
                  <a:cxn ang="0">
                    <a:pos x="134" y="31"/>
                  </a:cxn>
                  <a:cxn ang="0">
                    <a:pos x="103" y="47"/>
                  </a:cxn>
                  <a:cxn ang="0">
                    <a:pos x="48" y="100"/>
                  </a:cxn>
                  <a:cxn ang="0">
                    <a:pos x="31" y="130"/>
                  </a:cxn>
                  <a:cxn ang="0">
                    <a:pos x="16" y="201"/>
                  </a:cxn>
                  <a:cxn ang="0">
                    <a:pos x="20" y="236"/>
                  </a:cxn>
                  <a:cxn ang="0">
                    <a:pos x="48" y="303"/>
                  </a:cxn>
                  <a:cxn ang="0">
                    <a:pos x="72" y="330"/>
                  </a:cxn>
                  <a:cxn ang="0">
                    <a:pos x="135" y="371"/>
                  </a:cxn>
                  <a:cxn ang="0">
                    <a:pos x="168" y="380"/>
                  </a:cxn>
                  <a:cxn ang="0">
                    <a:pos x="274" y="375"/>
                  </a:cxn>
                  <a:cxn ang="0">
                    <a:pos x="326" y="348"/>
                  </a:cxn>
                  <a:cxn ang="0">
                    <a:pos x="331" y="311"/>
                  </a:cxn>
                  <a:cxn ang="0">
                    <a:pos x="319" y="304"/>
                  </a:cxn>
                  <a:cxn ang="0">
                    <a:pos x="257" y="331"/>
                  </a:cxn>
                  <a:cxn ang="0">
                    <a:pos x="203" y="340"/>
                  </a:cxn>
                  <a:cxn ang="0">
                    <a:pos x="106" y="300"/>
                  </a:cxn>
                  <a:cxn ang="0">
                    <a:pos x="72" y="253"/>
                  </a:cxn>
                  <a:cxn ang="0">
                    <a:pos x="72" y="149"/>
                  </a:cxn>
                  <a:cxn ang="0">
                    <a:pos x="106" y="102"/>
                  </a:cxn>
                </a:cxnLst>
                <a:rect l="0" t="0" r="r" b="b"/>
                <a:pathLst>
                  <a:path w="353" h="400">
                    <a:moveTo>
                      <a:pt x="115" y="115"/>
                    </a:moveTo>
                    <a:lnTo>
                      <a:pt x="117" y="113"/>
                    </a:lnTo>
                    <a:lnTo>
                      <a:pt x="86" y="155"/>
                    </a:lnTo>
                    <a:lnTo>
                      <a:pt x="87" y="152"/>
                    </a:lnTo>
                    <a:lnTo>
                      <a:pt x="77" y="202"/>
                    </a:lnTo>
                    <a:lnTo>
                      <a:pt x="77" y="199"/>
                    </a:lnTo>
                    <a:lnTo>
                      <a:pt x="87" y="250"/>
                    </a:lnTo>
                    <a:lnTo>
                      <a:pt x="86" y="247"/>
                    </a:lnTo>
                    <a:lnTo>
                      <a:pt x="117" y="289"/>
                    </a:lnTo>
                    <a:lnTo>
                      <a:pt x="115" y="287"/>
                    </a:lnTo>
                    <a:lnTo>
                      <a:pt x="159" y="316"/>
                    </a:lnTo>
                    <a:lnTo>
                      <a:pt x="156" y="315"/>
                    </a:lnTo>
                    <a:lnTo>
                      <a:pt x="206" y="325"/>
                    </a:lnTo>
                    <a:lnTo>
                      <a:pt x="203" y="325"/>
                    </a:lnTo>
                    <a:lnTo>
                      <a:pt x="252" y="317"/>
                    </a:lnTo>
                    <a:lnTo>
                      <a:pt x="250" y="317"/>
                    </a:lnTo>
                    <a:lnTo>
                      <a:pt x="291" y="294"/>
                    </a:lnTo>
                    <a:cubicBezTo>
                      <a:pt x="291" y="294"/>
                      <a:pt x="292" y="294"/>
                      <a:pt x="293" y="294"/>
                    </a:cubicBezTo>
                    <a:lnTo>
                      <a:pt x="316" y="289"/>
                    </a:lnTo>
                    <a:cubicBezTo>
                      <a:pt x="318" y="288"/>
                      <a:pt x="320" y="289"/>
                      <a:pt x="321" y="290"/>
                    </a:cubicBezTo>
                    <a:lnTo>
                      <a:pt x="342" y="302"/>
                    </a:lnTo>
                    <a:cubicBezTo>
                      <a:pt x="344" y="303"/>
                      <a:pt x="346" y="304"/>
                      <a:pt x="346" y="306"/>
                    </a:cubicBezTo>
                    <a:lnTo>
                      <a:pt x="352" y="328"/>
                    </a:lnTo>
                    <a:cubicBezTo>
                      <a:pt x="353" y="330"/>
                      <a:pt x="353" y="332"/>
                      <a:pt x="352" y="334"/>
                    </a:cubicBezTo>
                    <a:lnTo>
                      <a:pt x="341" y="355"/>
                    </a:lnTo>
                    <a:cubicBezTo>
                      <a:pt x="340" y="357"/>
                      <a:pt x="339" y="358"/>
                      <a:pt x="337" y="359"/>
                    </a:cubicBezTo>
                    <a:lnTo>
                      <a:pt x="279" y="390"/>
                    </a:lnTo>
                    <a:cubicBezTo>
                      <a:pt x="278" y="390"/>
                      <a:pt x="278" y="390"/>
                      <a:pt x="277" y="390"/>
                    </a:cubicBezTo>
                    <a:lnTo>
                      <a:pt x="209" y="400"/>
                    </a:lnTo>
                    <a:cubicBezTo>
                      <a:pt x="208" y="400"/>
                      <a:pt x="207" y="400"/>
                      <a:pt x="207" y="400"/>
                    </a:cubicBezTo>
                    <a:lnTo>
                      <a:pt x="167" y="396"/>
                    </a:lnTo>
                    <a:cubicBezTo>
                      <a:pt x="166" y="396"/>
                      <a:pt x="166" y="396"/>
                      <a:pt x="165" y="396"/>
                    </a:cubicBezTo>
                    <a:lnTo>
                      <a:pt x="129" y="386"/>
                    </a:lnTo>
                    <a:cubicBezTo>
                      <a:pt x="129" y="386"/>
                      <a:pt x="128" y="386"/>
                      <a:pt x="128" y="385"/>
                    </a:cubicBezTo>
                    <a:lnTo>
                      <a:pt x="95" y="367"/>
                    </a:lnTo>
                    <a:cubicBezTo>
                      <a:pt x="94" y="367"/>
                      <a:pt x="94" y="367"/>
                      <a:pt x="94" y="367"/>
                    </a:cubicBezTo>
                    <a:lnTo>
                      <a:pt x="63" y="343"/>
                    </a:lnTo>
                    <a:cubicBezTo>
                      <a:pt x="62" y="342"/>
                      <a:pt x="62" y="342"/>
                      <a:pt x="61" y="342"/>
                    </a:cubicBezTo>
                    <a:lnTo>
                      <a:pt x="35" y="312"/>
                    </a:lnTo>
                    <a:cubicBezTo>
                      <a:pt x="35" y="311"/>
                      <a:pt x="35" y="311"/>
                      <a:pt x="34" y="310"/>
                    </a:cubicBezTo>
                    <a:lnTo>
                      <a:pt x="16" y="278"/>
                    </a:lnTo>
                    <a:cubicBezTo>
                      <a:pt x="16" y="278"/>
                      <a:pt x="16" y="277"/>
                      <a:pt x="16" y="277"/>
                    </a:cubicBezTo>
                    <a:lnTo>
                      <a:pt x="5" y="241"/>
                    </a:lnTo>
                    <a:cubicBezTo>
                      <a:pt x="5" y="240"/>
                      <a:pt x="5" y="240"/>
                      <a:pt x="5" y="239"/>
                    </a:cubicBezTo>
                    <a:lnTo>
                      <a:pt x="1" y="201"/>
                    </a:lnTo>
                    <a:cubicBezTo>
                      <a:pt x="0" y="201"/>
                      <a:pt x="0" y="200"/>
                      <a:pt x="1" y="200"/>
                    </a:cubicBezTo>
                    <a:lnTo>
                      <a:pt x="5" y="162"/>
                    </a:lnTo>
                    <a:cubicBezTo>
                      <a:pt x="5" y="161"/>
                      <a:pt x="5" y="161"/>
                      <a:pt x="5" y="160"/>
                    </a:cubicBezTo>
                    <a:lnTo>
                      <a:pt x="16" y="125"/>
                    </a:lnTo>
                    <a:cubicBezTo>
                      <a:pt x="16" y="125"/>
                      <a:pt x="16" y="124"/>
                      <a:pt x="16" y="124"/>
                    </a:cubicBezTo>
                    <a:lnTo>
                      <a:pt x="34" y="91"/>
                    </a:lnTo>
                    <a:cubicBezTo>
                      <a:pt x="35" y="90"/>
                      <a:pt x="35" y="90"/>
                      <a:pt x="35" y="89"/>
                    </a:cubicBezTo>
                    <a:lnTo>
                      <a:pt x="61" y="59"/>
                    </a:lnTo>
                    <a:cubicBezTo>
                      <a:pt x="62" y="59"/>
                      <a:pt x="62" y="58"/>
                      <a:pt x="63" y="58"/>
                    </a:cubicBezTo>
                    <a:lnTo>
                      <a:pt x="94" y="34"/>
                    </a:lnTo>
                    <a:cubicBezTo>
                      <a:pt x="94" y="34"/>
                      <a:pt x="94" y="34"/>
                      <a:pt x="95" y="33"/>
                    </a:cubicBezTo>
                    <a:lnTo>
                      <a:pt x="128" y="16"/>
                    </a:lnTo>
                    <a:cubicBezTo>
                      <a:pt x="128" y="16"/>
                      <a:pt x="129" y="16"/>
                      <a:pt x="129" y="16"/>
                    </a:cubicBezTo>
                    <a:lnTo>
                      <a:pt x="165" y="5"/>
                    </a:lnTo>
                    <a:cubicBezTo>
                      <a:pt x="166" y="5"/>
                      <a:pt x="166" y="5"/>
                      <a:pt x="167" y="4"/>
                    </a:cubicBezTo>
                    <a:lnTo>
                      <a:pt x="207" y="0"/>
                    </a:lnTo>
                    <a:cubicBezTo>
                      <a:pt x="207" y="0"/>
                      <a:pt x="208" y="0"/>
                      <a:pt x="209" y="1"/>
                    </a:cubicBezTo>
                    <a:lnTo>
                      <a:pt x="277" y="11"/>
                    </a:lnTo>
                    <a:cubicBezTo>
                      <a:pt x="278" y="11"/>
                      <a:pt x="278" y="11"/>
                      <a:pt x="279" y="11"/>
                    </a:cubicBezTo>
                    <a:lnTo>
                      <a:pt x="337" y="43"/>
                    </a:lnTo>
                    <a:cubicBezTo>
                      <a:pt x="339" y="44"/>
                      <a:pt x="340" y="45"/>
                      <a:pt x="340" y="46"/>
                    </a:cubicBezTo>
                    <a:lnTo>
                      <a:pt x="351" y="65"/>
                    </a:lnTo>
                    <a:cubicBezTo>
                      <a:pt x="352" y="67"/>
                      <a:pt x="353" y="69"/>
                      <a:pt x="352" y="71"/>
                    </a:cubicBezTo>
                    <a:lnTo>
                      <a:pt x="346" y="94"/>
                    </a:lnTo>
                    <a:cubicBezTo>
                      <a:pt x="346" y="96"/>
                      <a:pt x="345" y="97"/>
                      <a:pt x="344" y="98"/>
                    </a:cubicBezTo>
                    <a:lnTo>
                      <a:pt x="335" y="107"/>
                    </a:lnTo>
                    <a:cubicBezTo>
                      <a:pt x="334" y="108"/>
                      <a:pt x="333" y="109"/>
                      <a:pt x="331" y="109"/>
                    </a:cubicBezTo>
                    <a:lnTo>
                      <a:pt x="319" y="112"/>
                    </a:lnTo>
                    <a:cubicBezTo>
                      <a:pt x="318" y="113"/>
                      <a:pt x="317" y="113"/>
                      <a:pt x="315" y="112"/>
                    </a:cubicBezTo>
                    <a:lnTo>
                      <a:pt x="292" y="106"/>
                    </a:lnTo>
                    <a:cubicBezTo>
                      <a:pt x="292" y="106"/>
                      <a:pt x="291" y="106"/>
                      <a:pt x="291" y="105"/>
                    </a:cubicBezTo>
                    <a:lnTo>
                      <a:pt x="251" y="83"/>
                    </a:lnTo>
                    <a:lnTo>
                      <a:pt x="253" y="84"/>
                    </a:lnTo>
                    <a:lnTo>
                      <a:pt x="203" y="77"/>
                    </a:lnTo>
                    <a:lnTo>
                      <a:pt x="206" y="77"/>
                    </a:lnTo>
                    <a:lnTo>
                      <a:pt x="156" y="87"/>
                    </a:lnTo>
                    <a:lnTo>
                      <a:pt x="159" y="86"/>
                    </a:lnTo>
                    <a:lnTo>
                      <a:pt x="115" y="115"/>
                    </a:lnTo>
                    <a:close/>
                    <a:moveTo>
                      <a:pt x="150" y="73"/>
                    </a:moveTo>
                    <a:cubicBezTo>
                      <a:pt x="151" y="72"/>
                      <a:pt x="152" y="72"/>
                      <a:pt x="153" y="72"/>
                    </a:cubicBezTo>
                    <a:lnTo>
                      <a:pt x="203" y="62"/>
                    </a:lnTo>
                    <a:cubicBezTo>
                      <a:pt x="204" y="61"/>
                      <a:pt x="205" y="61"/>
                      <a:pt x="206" y="62"/>
                    </a:cubicBezTo>
                    <a:lnTo>
                      <a:pt x="256" y="69"/>
                    </a:lnTo>
                    <a:cubicBezTo>
                      <a:pt x="257" y="69"/>
                      <a:pt x="257" y="69"/>
                      <a:pt x="258" y="69"/>
                    </a:cubicBezTo>
                    <a:lnTo>
                      <a:pt x="298" y="91"/>
                    </a:lnTo>
                    <a:lnTo>
                      <a:pt x="296" y="91"/>
                    </a:lnTo>
                    <a:lnTo>
                      <a:pt x="319" y="97"/>
                    </a:lnTo>
                    <a:lnTo>
                      <a:pt x="316" y="97"/>
                    </a:lnTo>
                    <a:lnTo>
                      <a:pt x="328" y="94"/>
                    </a:lnTo>
                    <a:lnTo>
                      <a:pt x="324" y="96"/>
                    </a:lnTo>
                    <a:lnTo>
                      <a:pt x="333" y="87"/>
                    </a:lnTo>
                    <a:lnTo>
                      <a:pt x="331" y="90"/>
                    </a:lnTo>
                    <a:lnTo>
                      <a:pt x="337" y="67"/>
                    </a:lnTo>
                    <a:lnTo>
                      <a:pt x="338" y="73"/>
                    </a:lnTo>
                    <a:lnTo>
                      <a:pt x="327" y="54"/>
                    </a:lnTo>
                    <a:lnTo>
                      <a:pt x="330" y="57"/>
                    </a:lnTo>
                    <a:lnTo>
                      <a:pt x="272" y="25"/>
                    </a:lnTo>
                    <a:lnTo>
                      <a:pt x="274" y="26"/>
                    </a:lnTo>
                    <a:lnTo>
                      <a:pt x="206" y="16"/>
                    </a:lnTo>
                    <a:lnTo>
                      <a:pt x="208" y="16"/>
                    </a:lnTo>
                    <a:lnTo>
                      <a:pt x="168" y="20"/>
                    </a:lnTo>
                    <a:lnTo>
                      <a:pt x="170" y="20"/>
                    </a:lnTo>
                    <a:lnTo>
                      <a:pt x="134" y="31"/>
                    </a:lnTo>
                    <a:lnTo>
                      <a:pt x="135" y="31"/>
                    </a:lnTo>
                    <a:lnTo>
                      <a:pt x="102" y="48"/>
                    </a:lnTo>
                    <a:lnTo>
                      <a:pt x="103" y="47"/>
                    </a:lnTo>
                    <a:lnTo>
                      <a:pt x="72" y="71"/>
                    </a:lnTo>
                    <a:lnTo>
                      <a:pt x="74" y="70"/>
                    </a:lnTo>
                    <a:lnTo>
                      <a:pt x="48" y="100"/>
                    </a:lnTo>
                    <a:lnTo>
                      <a:pt x="48" y="98"/>
                    </a:lnTo>
                    <a:lnTo>
                      <a:pt x="30" y="131"/>
                    </a:lnTo>
                    <a:lnTo>
                      <a:pt x="31" y="130"/>
                    </a:lnTo>
                    <a:lnTo>
                      <a:pt x="20" y="165"/>
                    </a:lnTo>
                    <a:lnTo>
                      <a:pt x="20" y="163"/>
                    </a:lnTo>
                    <a:lnTo>
                      <a:pt x="16" y="201"/>
                    </a:lnTo>
                    <a:lnTo>
                      <a:pt x="16" y="200"/>
                    </a:lnTo>
                    <a:lnTo>
                      <a:pt x="20" y="238"/>
                    </a:lnTo>
                    <a:lnTo>
                      <a:pt x="20" y="236"/>
                    </a:lnTo>
                    <a:lnTo>
                      <a:pt x="31" y="272"/>
                    </a:lnTo>
                    <a:lnTo>
                      <a:pt x="30" y="271"/>
                    </a:lnTo>
                    <a:lnTo>
                      <a:pt x="48" y="303"/>
                    </a:lnTo>
                    <a:lnTo>
                      <a:pt x="48" y="301"/>
                    </a:lnTo>
                    <a:lnTo>
                      <a:pt x="74" y="331"/>
                    </a:lnTo>
                    <a:lnTo>
                      <a:pt x="72" y="330"/>
                    </a:lnTo>
                    <a:lnTo>
                      <a:pt x="103" y="354"/>
                    </a:lnTo>
                    <a:lnTo>
                      <a:pt x="102" y="353"/>
                    </a:lnTo>
                    <a:lnTo>
                      <a:pt x="135" y="371"/>
                    </a:lnTo>
                    <a:lnTo>
                      <a:pt x="134" y="371"/>
                    </a:lnTo>
                    <a:lnTo>
                      <a:pt x="170" y="381"/>
                    </a:lnTo>
                    <a:lnTo>
                      <a:pt x="168" y="380"/>
                    </a:lnTo>
                    <a:lnTo>
                      <a:pt x="208" y="384"/>
                    </a:lnTo>
                    <a:lnTo>
                      <a:pt x="206" y="385"/>
                    </a:lnTo>
                    <a:lnTo>
                      <a:pt x="274" y="375"/>
                    </a:lnTo>
                    <a:lnTo>
                      <a:pt x="272" y="375"/>
                    </a:lnTo>
                    <a:lnTo>
                      <a:pt x="330" y="344"/>
                    </a:lnTo>
                    <a:lnTo>
                      <a:pt x="326" y="348"/>
                    </a:lnTo>
                    <a:lnTo>
                      <a:pt x="337" y="327"/>
                    </a:lnTo>
                    <a:lnTo>
                      <a:pt x="337" y="333"/>
                    </a:lnTo>
                    <a:lnTo>
                      <a:pt x="331" y="311"/>
                    </a:lnTo>
                    <a:lnTo>
                      <a:pt x="334" y="315"/>
                    </a:lnTo>
                    <a:lnTo>
                      <a:pt x="313" y="303"/>
                    </a:lnTo>
                    <a:lnTo>
                      <a:pt x="319" y="304"/>
                    </a:lnTo>
                    <a:lnTo>
                      <a:pt x="296" y="309"/>
                    </a:lnTo>
                    <a:lnTo>
                      <a:pt x="298" y="308"/>
                    </a:lnTo>
                    <a:lnTo>
                      <a:pt x="257" y="331"/>
                    </a:lnTo>
                    <a:cubicBezTo>
                      <a:pt x="257" y="332"/>
                      <a:pt x="256" y="332"/>
                      <a:pt x="255" y="332"/>
                    </a:cubicBezTo>
                    <a:lnTo>
                      <a:pt x="206" y="340"/>
                    </a:lnTo>
                    <a:cubicBezTo>
                      <a:pt x="205" y="341"/>
                      <a:pt x="204" y="341"/>
                      <a:pt x="203" y="340"/>
                    </a:cubicBezTo>
                    <a:lnTo>
                      <a:pt x="153" y="330"/>
                    </a:lnTo>
                    <a:cubicBezTo>
                      <a:pt x="152" y="330"/>
                      <a:pt x="151" y="330"/>
                      <a:pt x="150" y="329"/>
                    </a:cubicBezTo>
                    <a:lnTo>
                      <a:pt x="106" y="300"/>
                    </a:lnTo>
                    <a:cubicBezTo>
                      <a:pt x="105" y="300"/>
                      <a:pt x="105" y="299"/>
                      <a:pt x="104" y="298"/>
                    </a:cubicBezTo>
                    <a:lnTo>
                      <a:pt x="73" y="256"/>
                    </a:lnTo>
                    <a:cubicBezTo>
                      <a:pt x="72" y="255"/>
                      <a:pt x="72" y="254"/>
                      <a:pt x="72" y="253"/>
                    </a:cubicBezTo>
                    <a:lnTo>
                      <a:pt x="62" y="202"/>
                    </a:lnTo>
                    <a:cubicBezTo>
                      <a:pt x="61" y="201"/>
                      <a:pt x="61" y="200"/>
                      <a:pt x="62" y="199"/>
                    </a:cubicBezTo>
                    <a:lnTo>
                      <a:pt x="72" y="149"/>
                    </a:lnTo>
                    <a:cubicBezTo>
                      <a:pt x="72" y="148"/>
                      <a:pt x="72" y="147"/>
                      <a:pt x="73" y="146"/>
                    </a:cubicBezTo>
                    <a:lnTo>
                      <a:pt x="104" y="104"/>
                    </a:lnTo>
                    <a:cubicBezTo>
                      <a:pt x="105" y="103"/>
                      <a:pt x="105" y="102"/>
                      <a:pt x="106" y="102"/>
                    </a:cubicBezTo>
                    <a:lnTo>
                      <a:pt x="150" y="7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1" name="Freeform 87"/>
              <p:cNvSpPr>
                <a:spLocks noEditPoints="1"/>
              </p:cNvSpPr>
              <p:nvPr/>
            </p:nvSpPr>
            <p:spPr bwMode="auto">
              <a:xfrm>
                <a:off x="109" y="3518"/>
                <a:ext cx="58" cy="61"/>
              </a:xfrm>
              <a:custGeom>
                <a:avLst/>
                <a:gdLst/>
                <a:ahLst/>
                <a:cxnLst>
                  <a:cxn ang="0">
                    <a:pos x="62" y="192"/>
                  </a:cxn>
                  <a:cxn ang="0">
                    <a:pos x="62" y="192"/>
                  </a:cxn>
                  <a:cxn ang="0">
                    <a:pos x="99" y="285"/>
                  </a:cxn>
                  <a:cxn ang="0">
                    <a:pos x="186" y="324"/>
                  </a:cxn>
                  <a:cxn ang="0">
                    <a:pos x="272" y="284"/>
                  </a:cxn>
                  <a:cxn ang="0">
                    <a:pos x="307" y="192"/>
                  </a:cxn>
                  <a:cxn ang="0">
                    <a:pos x="272" y="100"/>
                  </a:cxn>
                  <a:cxn ang="0">
                    <a:pos x="186" y="61"/>
                  </a:cxn>
                  <a:cxn ang="0">
                    <a:pos x="99" y="100"/>
                  </a:cxn>
                  <a:cxn ang="0">
                    <a:pos x="62" y="192"/>
                  </a:cxn>
                  <a:cxn ang="0">
                    <a:pos x="55" y="327"/>
                  </a:cxn>
                  <a:cxn ang="0">
                    <a:pos x="55" y="327"/>
                  </a:cxn>
                  <a:cxn ang="0">
                    <a:pos x="0" y="192"/>
                  </a:cxn>
                  <a:cxn ang="0">
                    <a:pos x="55" y="56"/>
                  </a:cxn>
                  <a:cxn ang="0">
                    <a:pos x="184" y="0"/>
                  </a:cxn>
                  <a:cxn ang="0">
                    <a:pos x="315" y="58"/>
                  </a:cxn>
                  <a:cxn ang="0">
                    <a:pos x="368" y="192"/>
                  </a:cxn>
                  <a:cxn ang="0">
                    <a:pos x="315" y="327"/>
                  </a:cxn>
                  <a:cxn ang="0">
                    <a:pos x="257" y="368"/>
                  </a:cxn>
                  <a:cxn ang="0">
                    <a:pos x="186" y="384"/>
                  </a:cxn>
                  <a:cxn ang="0">
                    <a:pos x="55" y="327"/>
                  </a:cxn>
                </a:cxnLst>
                <a:rect l="0" t="0" r="r" b="b"/>
                <a:pathLst>
                  <a:path w="368" h="384">
                    <a:moveTo>
                      <a:pt x="62" y="192"/>
                    </a:moveTo>
                    <a:lnTo>
                      <a:pt x="62" y="192"/>
                    </a:lnTo>
                    <a:cubicBezTo>
                      <a:pt x="62" y="228"/>
                      <a:pt x="75" y="258"/>
                      <a:pt x="99" y="285"/>
                    </a:cubicBezTo>
                    <a:cubicBezTo>
                      <a:pt x="123" y="311"/>
                      <a:pt x="152" y="324"/>
                      <a:pt x="186" y="324"/>
                    </a:cubicBezTo>
                    <a:cubicBezTo>
                      <a:pt x="220" y="324"/>
                      <a:pt x="249" y="311"/>
                      <a:pt x="272" y="284"/>
                    </a:cubicBezTo>
                    <a:cubicBezTo>
                      <a:pt x="296" y="258"/>
                      <a:pt x="307" y="228"/>
                      <a:pt x="307" y="192"/>
                    </a:cubicBezTo>
                    <a:cubicBezTo>
                      <a:pt x="307" y="157"/>
                      <a:pt x="296" y="127"/>
                      <a:pt x="272" y="100"/>
                    </a:cubicBezTo>
                    <a:cubicBezTo>
                      <a:pt x="249" y="74"/>
                      <a:pt x="220" y="61"/>
                      <a:pt x="186" y="61"/>
                    </a:cubicBezTo>
                    <a:cubicBezTo>
                      <a:pt x="151" y="61"/>
                      <a:pt x="122" y="74"/>
                      <a:pt x="99" y="100"/>
                    </a:cubicBezTo>
                    <a:cubicBezTo>
                      <a:pt x="75" y="125"/>
                      <a:pt x="62" y="156"/>
                      <a:pt x="62" y="192"/>
                    </a:cubicBezTo>
                    <a:close/>
                    <a:moveTo>
                      <a:pt x="55" y="327"/>
                    </a:moveTo>
                    <a:lnTo>
                      <a:pt x="55" y="327"/>
                    </a:lnTo>
                    <a:cubicBezTo>
                      <a:pt x="20" y="290"/>
                      <a:pt x="0" y="245"/>
                      <a:pt x="0" y="192"/>
                    </a:cubicBezTo>
                    <a:cubicBezTo>
                      <a:pt x="0" y="140"/>
                      <a:pt x="20" y="95"/>
                      <a:pt x="55" y="56"/>
                    </a:cubicBezTo>
                    <a:cubicBezTo>
                      <a:pt x="91" y="18"/>
                      <a:pt x="134" y="0"/>
                      <a:pt x="184" y="0"/>
                    </a:cubicBezTo>
                    <a:cubicBezTo>
                      <a:pt x="236" y="0"/>
                      <a:pt x="280" y="20"/>
                      <a:pt x="315" y="58"/>
                    </a:cubicBezTo>
                    <a:cubicBezTo>
                      <a:pt x="351" y="95"/>
                      <a:pt x="368" y="141"/>
                      <a:pt x="368" y="192"/>
                    </a:cubicBezTo>
                    <a:cubicBezTo>
                      <a:pt x="368" y="244"/>
                      <a:pt x="351" y="288"/>
                      <a:pt x="315" y="327"/>
                    </a:cubicBezTo>
                    <a:cubicBezTo>
                      <a:pt x="299" y="344"/>
                      <a:pt x="280" y="359"/>
                      <a:pt x="257" y="368"/>
                    </a:cubicBezTo>
                    <a:cubicBezTo>
                      <a:pt x="235" y="380"/>
                      <a:pt x="210" y="384"/>
                      <a:pt x="186" y="384"/>
                    </a:cubicBezTo>
                    <a:cubicBezTo>
                      <a:pt x="134" y="384"/>
                      <a:pt x="91" y="365"/>
                      <a:pt x="55" y="327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2" name="Freeform 88"/>
              <p:cNvSpPr>
                <a:spLocks noEditPoints="1"/>
              </p:cNvSpPr>
              <p:nvPr/>
            </p:nvSpPr>
            <p:spPr bwMode="auto">
              <a:xfrm>
                <a:off x="107" y="3517"/>
                <a:ext cx="62" cy="64"/>
              </a:xfrm>
              <a:custGeom>
                <a:avLst/>
                <a:gdLst/>
                <a:ahLst/>
                <a:cxnLst>
                  <a:cxn ang="0">
                    <a:pos x="87" y="246"/>
                  </a:cxn>
                  <a:cxn ang="0">
                    <a:pos x="149" y="315"/>
                  </a:cxn>
                  <a:cxn ang="0">
                    <a:pos x="237" y="316"/>
                  </a:cxn>
                  <a:cxn ang="0">
                    <a:pos x="300" y="249"/>
                  </a:cxn>
                  <a:cxn ang="0">
                    <a:pos x="301" y="156"/>
                  </a:cxn>
                  <a:cxn ang="0">
                    <a:pos x="240" y="87"/>
                  </a:cxn>
                  <a:cxn ang="0">
                    <a:pos x="151" y="86"/>
                  </a:cxn>
                  <a:cxn ang="0">
                    <a:pos x="88" y="152"/>
                  </a:cxn>
                  <a:cxn ang="0">
                    <a:pos x="101" y="104"/>
                  </a:cxn>
                  <a:cxn ang="0">
                    <a:pos x="193" y="62"/>
                  </a:cxn>
                  <a:cxn ang="0">
                    <a:pos x="285" y="102"/>
                  </a:cxn>
                  <a:cxn ang="0">
                    <a:pos x="323" y="199"/>
                  </a:cxn>
                  <a:cxn ang="0">
                    <a:pos x="287" y="297"/>
                  </a:cxn>
                  <a:cxn ang="0">
                    <a:pos x="196" y="340"/>
                  </a:cxn>
                  <a:cxn ang="0">
                    <a:pos x="103" y="300"/>
                  </a:cxn>
                  <a:cxn ang="0">
                    <a:pos x="63" y="202"/>
                  </a:cxn>
                  <a:cxn ang="0">
                    <a:pos x="57" y="340"/>
                  </a:cxn>
                  <a:cxn ang="0">
                    <a:pos x="15" y="277"/>
                  </a:cxn>
                  <a:cxn ang="0">
                    <a:pos x="1" y="200"/>
                  </a:cxn>
                  <a:cxn ang="0">
                    <a:pos x="15" y="124"/>
                  </a:cxn>
                  <a:cxn ang="0">
                    <a:pos x="58" y="58"/>
                  </a:cxn>
                  <a:cxn ang="0">
                    <a:pos x="120" y="15"/>
                  </a:cxn>
                  <a:cxn ang="0">
                    <a:pos x="193" y="1"/>
                  </a:cxn>
                  <a:cxn ang="0">
                    <a:pos x="268" y="17"/>
                  </a:cxn>
                  <a:cxn ang="0">
                    <a:pos x="330" y="61"/>
                  </a:cxn>
                  <a:cxn ang="0">
                    <a:pos x="371" y="126"/>
                  </a:cxn>
                  <a:cxn ang="0">
                    <a:pos x="384" y="201"/>
                  </a:cxn>
                  <a:cxn ang="0">
                    <a:pos x="371" y="276"/>
                  </a:cxn>
                  <a:cxn ang="0">
                    <a:pos x="329" y="341"/>
                  </a:cxn>
                  <a:cxn ang="0">
                    <a:pos x="233" y="397"/>
                  </a:cxn>
                  <a:cxn ang="0">
                    <a:pos x="157" y="396"/>
                  </a:cxn>
                  <a:cxn ang="0">
                    <a:pos x="88" y="367"/>
                  </a:cxn>
                  <a:cxn ang="0">
                    <a:pos x="95" y="353"/>
                  </a:cxn>
                  <a:cxn ang="0">
                    <a:pos x="158" y="381"/>
                  </a:cxn>
                  <a:cxn ang="0">
                    <a:pos x="228" y="382"/>
                  </a:cxn>
                  <a:cxn ang="0">
                    <a:pos x="318" y="330"/>
                  </a:cxn>
                  <a:cxn ang="0">
                    <a:pos x="356" y="269"/>
                  </a:cxn>
                  <a:cxn ang="0">
                    <a:pos x="368" y="200"/>
                  </a:cxn>
                  <a:cxn ang="0">
                    <a:pos x="356" y="131"/>
                  </a:cxn>
                  <a:cxn ang="0">
                    <a:pos x="317" y="71"/>
                  </a:cxn>
                  <a:cxn ang="0">
                    <a:pos x="260" y="30"/>
                  </a:cxn>
                  <a:cxn ang="0">
                    <a:pos x="192" y="16"/>
                  </a:cxn>
                  <a:cxn ang="0">
                    <a:pos x="125" y="30"/>
                  </a:cxn>
                  <a:cxn ang="0">
                    <a:pos x="69" y="70"/>
                  </a:cxn>
                  <a:cxn ang="0">
                    <a:pos x="29" y="131"/>
                  </a:cxn>
                  <a:cxn ang="0">
                    <a:pos x="16" y="201"/>
                  </a:cxn>
                  <a:cxn ang="0">
                    <a:pos x="30" y="272"/>
                  </a:cxn>
                  <a:cxn ang="0">
                    <a:pos x="70" y="330"/>
                  </a:cxn>
                </a:cxnLst>
                <a:rect l="0" t="0" r="r" b="b"/>
                <a:pathLst>
                  <a:path w="384" h="400">
                    <a:moveTo>
                      <a:pt x="78" y="202"/>
                    </a:moveTo>
                    <a:lnTo>
                      <a:pt x="78" y="199"/>
                    </a:lnTo>
                    <a:lnTo>
                      <a:pt x="88" y="249"/>
                    </a:lnTo>
                    <a:lnTo>
                      <a:pt x="87" y="246"/>
                    </a:lnTo>
                    <a:lnTo>
                      <a:pt x="114" y="289"/>
                    </a:lnTo>
                    <a:lnTo>
                      <a:pt x="112" y="287"/>
                    </a:lnTo>
                    <a:lnTo>
                      <a:pt x="152" y="316"/>
                    </a:lnTo>
                    <a:lnTo>
                      <a:pt x="149" y="315"/>
                    </a:lnTo>
                    <a:lnTo>
                      <a:pt x="196" y="325"/>
                    </a:lnTo>
                    <a:lnTo>
                      <a:pt x="193" y="325"/>
                    </a:lnTo>
                    <a:lnTo>
                      <a:pt x="240" y="315"/>
                    </a:lnTo>
                    <a:lnTo>
                      <a:pt x="237" y="316"/>
                    </a:lnTo>
                    <a:lnTo>
                      <a:pt x="276" y="286"/>
                    </a:lnTo>
                    <a:lnTo>
                      <a:pt x="274" y="288"/>
                    </a:lnTo>
                    <a:lnTo>
                      <a:pt x="301" y="246"/>
                    </a:lnTo>
                    <a:lnTo>
                      <a:pt x="300" y="249"/>
                    </a:lnTo>
                    <a:lnTo>
                      <a:pt x="308" y="199"/>
                    </a:lnTo>
                    <a:lnTo>
                      <a:pt x="308" y="202"/>
                    </a:lnTo>
                    <a:lnTo>
                      <a:pt x="300" y="153"/>
                    </a:lnTo>
                    <a:lnTo>
                      <a:pt x="301" y="156"/>
                    </a:lnTo>
                    <a:lnTo>
                      <a:pt x="274" y="113"/>
                    </a:lnTo>
                    <a:lnTo>
                      <a:pt x="276" y="115"/>
                    </a:lnTo>
                    <a:lnTo>
                      <a:pt x="237" y="86"/>
                    </a:lnTo>
                    <a:lnTo>
                      <a:pt x="240" y="87"/>
                    </a:lnTo>
                    <a:lnTo>
                      <a:pt x="193" y="77"/>
                    </a:lnTo>
                    <a:lnTo>
                      <a:pt x="196" y="77"/>
                    </a:lnTo>
                    <a:lnTo>
                      <a:pt x="148" y="87"/>
                    </a:lnTo>
                    <a:lnTo>
                      <a:pt x="151" y="86"/>
                    </a:lnTo>
                    <a:lnTo>
                      <a:pt x="112" y="115"/>
                    </a:lnTo>
                    <a:lnTo>
                      <a:pt x="114" y="113"/>
                    </a:lnTo>
                    <a:lnTo>
                      <a:pt x="87" y="155"/>
                    </a:lnTo>
                    <a:lnTo>
                      <a:pt x="88" y="152"/>
                    </a:lnTo>
                    <a:lnTo>
                      <a:pt x="78" y="202"/>
                    </a:lnTo>
                    <a:close/>
                    <a:moveTo>
                      <a:pt x="73" y="149"/>
                    </a:moveTo>
                    <a:cubicBezTo>
                      <a:pt x="73" y="148"/>
                      <a:pt x="73" y="147"/>
                      <a:pt x="74" y="146"/>
                    </a:cubicBezTo>
                    <a:lnTo>
                      <a:pt x="101" y="104"/>
                    </a:lnTo>
                    <a:cubicBezTo>
                      <a:pt x="101" y="103"/>
                      <a:pt x="102" y="103"/>
                      <a:pt x="103" y="102"/>
                    </a:cubicBezTo>
                    <a:lnTo>
                      <a:pt x="142" y="73"/>
                    </a:lnTo>
                    <a:cubicBezTo>
                      <a:pt x="143" y="72"/>
                      <a:pt x="144" y="72"/>
                      <a:pt x="145" y="72"/>
                    </a:cubicBezTo>
                    <a:lnTo>
                      <a:pt x="193" y="62"/>
                    </a:lnTo>
                    <a:cubicBezTo>
                      <a:pt x="194" y="61"/>
                      <a:pt x="195" y="61"/>
                      <a:pt x="196" y="62"/>
                    </a:cubicBezTo>
                    <a:lnTo>
                      <a:pt x="243" y="72"/>
                    </a:lnTo>
                    <a:cubicBezTo>
                      <a:pt x="244" y="72"/>
                      <a:pt x="245" y="72"/>
                      <a:pt x="246" y="73"/>
                    </a:cubicBezTo>
                    <a:lnTo>
                      <a:pt x="285" y="102"/>
                    </a:lnTo>
                    <a:cubicBezTo>
                      <a:pt x="286" y="103"/>
                      <a:pt x="287" y="103"/>
                      <a:pt x="287" y="104"/>
                    </a:cubicBezTo>
                    <a:lnTo>
                      <a:pt x="314" y="147"/>
                    </a:lnTo>
                    <a:cubicBezTo>
                      <a:pt x="315" y="148"/>
                      <a:pt x="315" y="149"/>
                      <a:pt x="315" y="150"/>
                    </a:cubicBezTo>
                    <a:lnTo>
                      <a:pt x="323" y="199"/>
                    </a:lnTo>
                    <a:cubicBezTo>
                      <a:pt x="324" y="200"/>
                      <a:pt x="324" y="201"/>
                      <a:pt x="323" y="202"/>
                    </a:cubicBezTo>
                    <a:lnTo>
                      <a:pt x="315" y="252"/>
                    </a:lnTo>
                    <a:cubicBezTo>
                      <a:pt x="315" y="253"/>
                      <a:pt x="315" y="254"/>
                      <a:pt x="314" y="255"/>
                    </a:cubicBezTo>
                    <a:lnTo>
                      <a:pt x="287" y="297"/>
                    </a:lnTo>
                    <a:cubicBezTo>
                      <a:pt x="287" y="298"/>
                      <a:pt x="286" y="298"/>
                      <a:pt x="285" y="299"/>
                    </a:cubicBezTo>
                    <a:lnTo>
                      <a:pt x="246" y="329"/>
                    </a:lnTo>
                    <a:cubicBezTo>
                      <a:pt x="245" y="330"/>
                      <a:pt x="244" y="330"/>
                      <a:pt x="243" y="330"/>
                    </a:cubicBezTo>
                    <a:lnTo>
                      <a:pt x="196" y="340"/>
                    </a:lnTo>
                    <a:cubicBezTo>
                      <a:pt x="195" y="341"/>
                      <a:pt x="194" y="341"/>
                      <a:pt x="193" y="340"/>
                    </a:cubicBezTo>
                    <a:lnTo>
                      <a:pt x="146" y="330"/>
                    </a:lnTo>
                    <a:cubicBezTo>
                      <a:pt x="145" y="330"/>
                      <a:pt x="144" y="330"/>
                      <a:pt x="143" y="329"/>
                    </a:cubicBezTo>
                    <a:lnTo>
                      <a:pt x="103" y="300"/>
                    </a:lnTo>
                    <a:cubicBezTo>
                      <a:pt x="102" y="299"/>
                      <a:pt x="101" y="299"/>
                      <a:pt x="101" y="298"/>
                    </a:cubicBezTo>
                    <a:lnTo>
                      <a:pt x="74" y="255"/>
                    </a:lnTo>
                    <a:cubicBezTo>
                      <a:pt x="73" y="254"/>
                      <a:pt x="73" y="253"/>
                      <a:pt x="73" y="252"/>
                    </a:cubicBezTo>
                    <a:lnTo>
                      <a:pt x="63" y="202"/>
                    </a:lnTo>
                    <a:cubicBezTo>
                      <a:pt x="62" y="201"/>
                      <a:pt x="62" y="200"/>
                      <a:pt x="63" y="199"/>
                    </a:cubicBezTo>
                    <a:lnTo>
                      <a:pt x="73" y="149"/>
                    </a:lnTo>
                    <a:close/>
                    <a:moveTo>
                      <a:pt x="58" y="341"/>
                    </a:moveTo>
                    <a:cubicBezTo>
                      <a:pt x="58" y="341"/>
                      <a:pt x="57" y="341"/>
                      <a:pt x="57" y="340"/>
                    </a:cubicBezTo>
                    <a:lnTo>
                      <a:pt x="34" y="311"/>
                    </a:lnTo>
                    <a:cubicBezTo>
                      <a:pt x="34" y="311"/>
                      <a:pt x="34" y="311"/>
                      <a:pt x="33" y="310"/>
                    </a:cubicBezTo>
                    <a:lnTo>
                      <a:pt x="15" y="278"/>
                    </a:lnTo>
                    <a:cubicBezTo>
                      <a:pt x="15" y="278"/>
                      <a:pt x="15" y="277"/>
                      <a:pt x="15" y="277"/>
                    </a:cubicBezTo>
                    <a:lnTo>
                      <a:pt x="5" y="241"/>
                    </a:lnTo>
                    <a:cubicBezTo>
                      <a:pt x="5" y="240"/>
                      <a:pt x="5" y="240"/>
                      <a:pt x="5" y="239"/>
                    </a:cubicBezTo>
                    <a:lnTo>
                      <a:pt x="1" y="201"/>
                    </a:lnTo>
                    <a:cubicBezTo>
                      <a:pt x="0" y="201"/>
                      <a:pt x="0" y="200"/>
                      <a:pt x="1" y="200"/>
                    </a:cubicBezTo>
                    <a:lnTo>
                      <a:pt x="5" y="162"/>
                    </a:lnTo>
                    <a:cubicBezTo>
                      <a:pt x="5" y="161"/>
                      <a:pt x="5" y="161"/>
                      <a:pt x="5" y="160"/>
                    </a:cubicBezTo>
                    <a:lnTo>
                      <a:pt x="15" y="125"/>
                    </a:lnTo>
                    <a:cubicBezTo>
                      <a:pt x="15" y="125"/>
                      <a:pt x="15" y="124"/>
                      <a:pt x="15" y="124"/>
                    </a:cubicBezTo>
                    <a:lnTo>
                      <a:pt x="33" y="91"/>
                    </a:lnTo>
                    <a:cubicBezTo>
                      <a:pt x="34" y="90"/>
                      <a:pt x="34" y="90"/>
                      <a:pt x="34" y="90"/>
                    </a:cubicBezTo>
                    <a:lnTo>
                      <a:pt x="57" y="60"/>
                    </a:lnTo>
                    <a:cubicBezTo>
                      <a:pt x="57" y="59"/>
                      <a:pt x="58" y="59"/>
                      <a:pt x="58" y="58"/>
                    </a:cubicBezTo>
                    <a:lnTo>
                      <a:pt x="86" y="33"/>
                    </a:lnTo>
                    <a:cubicBezTo>
                      <a:pt x="87" y="33"/>
                      <a:pt x="87" y="33"/>
                      <a:pt x="88" y="32"/>
                    </a:cubicBezTo>
                    <a:lnTo>
                      <a:pt x="119" y="15"/>
                    </a:lnTo>
                    <a:cubicBezTo>
                      <a:pt x="119" y="15"/>
                      <a:pt x="120" y="15"/>
                      <a:pt x="120" y="15"/>
                    </a:cubicBezTo>
                    <a:lnTo>
                      <a:pt x="154" y="4"/>
                    </a:lnTo>
                    <a:cubicBezTo>
                      <a:pt x="155" y="4"/>
                      <a:pt x="155" y="4"/>
                      <a:pt x="156" y="3"/>
                    </a:cubicBezTo>
                    <a:lnTo>
                      <a:pt x="192" y="0"/>
                    </a:lnTo>
                    <a:cubicBezTo>
                      <a:pt x="192" y="0"/>
                      <a:pt x="193" y="0"/>
                      <a:pt x="193" y="1"/>
                    </a:cubicBezTo>
                    <a:lnTo>
                      <a:pt x="230" y="5"/>
                    </a:lnTo>
                    <a:cubicBezTo>
                      <a:pt x="231" y="5"/>
                      <a:pt x="231" y="5"/>
                      <a:pt x="232" y="5"/>
                    </a:cubicBezTo>
                    <a:lnTo>
                      <a:pt x="267" y="16"/>
                    </a:lnTo>
                    <a:cubicBezTo>
                      <a:pt x="267" y="16"/>
                      <a:pt x="268" y="16"/>
                      <a:pt x="268" y="17"/>
                    </a:cubicBezTo>
                    <a:lnTo>
                      <a:pt x="299" y="35"/>
                    </a:lnTo>
                    <a:cubicBezTo>
                      <a:pt x="300" y="35"/>
                      <a:pt x="300" y="35"/>
                      <a:pt x="301" y="35"/>
                    </a:cubicBezTo>
                    <a:lnTo>
                      <a:pt x="329" y="60"/>
                    </a:lnTo>
                    <a:cubicBezTo>
                      <a:pt x="329" y="61"/>
                      <a:pt x="329" y="61"/>
                      <a:pt x="330" y="61"/>
                    </a:cubicBezTo>
                    <a:lnTo>
                      <a:pt x="353" y="90"/>
                    </a:lnTo>
                    <a:cubicBezTo>
                      <a:pt x="353" y="91"/>
                      <a:pt x="353" y="91"/>
                      <a:pt x="354" y="92"/>
                    </a:cubicBezTo>
                    <a:lnTo>
                      <a:pt x="371" y="125"/>
                    </a:lnTo>
                    <a:cubicBezTo>
                      <a:pt x="371" y="125"/>
                      <a:pt x="371" y="126"/>
                      <a:pt x="371" y="126"/>
                    </a:cubicBezTo>
                    <a:lnTo>
                      <a:pt x="381" y="161"/>
                    </a:lnTo>
                    <a:cubicBezTo>
                      <a:pt x="381" y="162"/>
                      <a:pt x="381" y="162"/>
                      <a:pt x="381" y="163"/>
                    </a:cubicBezTo>
                    <a:lnTo>
                      <a:pt x="384" y="200"/>
                    </a:lnTo>
                    <a:cubicBezTo>
                      <a:pt x="384" y="200"/>
                      <a:pt x="384" y="201"/>
                      <a:pt x="384" y="201"/>
                    </a:cubicBezTo>
                    <a:lnTo>
                      <a:pt x="381" y="239"/>
                    </a:lnTo>
                    <a:cubicBezTo>
                      <a:pt x="381" y="240"/>
                      <a:pt x="381" y="240"/>
                      <a:pt x="381" y="241"/>
                    </a:cubicBezTo>
                    <a:lnTo>
                      <a:pt x="371" y="275"/>
                    </a:lnTo>
                    <a:cubicBezTo>
                      <a:pt x="371" y="275"/>
                      <a:pt x="371" y="276"/>
                      <a:pt x="371" y="276"/>
                    </a:cubicBezTo>
                    <a:lnTo>
                      <a:pt x="354" y="309"/>
                    </a:lnTo>
                    <a:cubicBezTo>
                      <a:pt x="353" y="310"/>
                      <a:pt x="353" y="310"/>
                      <a:pt x="353" y="310"/>
                    </a:cubicBezTo>
                    <a:lnTo>
                      <a:pt x="330" y="340"/>
                    </a:lnTo>
                    <a:cubicBezTo>
                      <a:pt x="330" y="341"/>
                      <a:pt x="329" y="341"/>
                      <a:pt x="329" y="341"/>
                    </a:cubicBezTo>
                    <a:lnTo>
                      <a:pt x="303" y="365"/>
                    </a:lnTo>
                    <a:cubicBezTo>
                      <a:pt x="302" y="366"/>
                      <a:pt x="302" y="366"/>
                      <a:pt x="301" y="367"/>
                    </a:cubicBezTo>
                    <a:lnTo>
                      <a:pt x="269" y="384"/>
                    </a:lnTo>
                    <a:lnTo>
                      <a:pt x="233" y="397"/>
                    </a:lnTo>
                    <a:cubicBezTo>
                      <a:pt x="233" y="397"/>
                      <a:pt x="232" y="397"/>
                      <a:pt x="231" y="397"/>
                    </a:cubicBezTo>
                    <a:lnTo>
                      <a:pt x="195" y="400"/>
                    </a:lnTo>
                    <a:cubicBezTo>
                      <a:pt x="195" y="400"/>
                      <a:pt x="194" y="400"/>
                      <a:pt x="194" y="400"/>
                    </a:cubicBezTo>
                    <a:lnTo>
                      <a:pt x="157" y="396"/>
                    </a:lnTo>
                    <a:cubicBezTo>
                      <a:pt x="156" y="396"/>
                      <a:pt x="156" y="396"/>
                      <a:pt x="155" y="396"/>
                    </a:cubicBezTo>
                    <a:lnTo>
                      <a:pt x="121" y="386"/>
                    </a:lnTo>
                    <a:cubicBezTo>
                      <a:pt x="121" y="386"/>
                      <a:pt x="120" y="386"/>
                      <a:pt x="120" y="385"/>
                    </a:cubicBezTo>
                    <a:lnTo>
                      <a:pt x="88" y="367"/>
                    </a:lnTo>
                    <a:cubicBezTo>
                      <a:pt x="87" y="367"/>
                      <a:pt x="87" y="367"/>
                      <a:pt x="86" y="366"/>
                    </a:cubicBezTo>
                    <a:lnTo>
                      <a:pt x="58" y="341"/>
                    </a:lnTo>
                    <a:close/>
                    <a:moveTo>
                      <a:pt x="97" y="354"/>
                    </a:moveTo>
                    <a:lnTo>
                      <a:pt x="95" y="353"/>
                    </a:lnTo>
                    <a:lnTo>
                      <a:pt x="127" y="371"/>
                    </a:lnTo>
                    <a:lnTo>
                      <a:pt x="126" y="371"/>
                    </a:lnTo>
                    <a:lnTo>
                      <a:pt x="160" y="381"/>
                    </a:lnTo>
                    <a:lnTo>
                      <a:pt x="158" y="381"/>
                    </a:lnTo>
                    <a:lnTo>
                      <a:pt x="195" y="385"/>
                    </a:lnTo>
                    <a:lnTo>
                      <a:pt x="194" y="384"/>
                    </a:lnTo>
                    <a:lnTo>
                      <a:pt x="230" y="381"/>
                    </a:lnTo>
                    <a:lnTo>
                      <a:pt x="228" y="382"/>
                    </a:lnTo>
                    <a:lnTo>
                      <a:pt x="262" y="369"/>
                    </a:lnTo>
                    <a:lnTo>
                      <a:pt x="294" y="352"/>
                    </a:lnTo>
                    <a:lnTo>
                      <a:pt x="292" y="354"/>
                    </a:lnTo>
                    <a:lnTo>
                      <a:pt x="318" y="330"/>
                    </a:lnTo>
                    <a:lnTo>
                      <a:pt x="317" y="331"/>
                    </a:lnTo>
                    <a:lnTo>
                      <a:pt x="340" y="301"/>
                    </a:lnTo>
                    <a:lnTo>
                      <a:pt x="339" y="302"/>
                    </a:lnTo>
                    <a:lnTo>
                      <a:pt x="356" y="269"/>
                    </a:lnTo>
                    <a:lnTo>
                      <a:pt x="356" y="270"/>
                    </a:lnTo>
                    <a:lnTo>
                      <a:pt x="366" y="236"/>
                    </a:lnTo>
                    <a:lnTo>
                      <a:pt x="365" y="238"/>
                    </a:lnTo>
                    <a:lnTo>
                      <a:pt x="368" y="200"/>
                    </a:lnTo>
                    <a:lnTo>
                      <a:pt x="368" y="201"/>
                    </a:lnTo>
                    <a:lnTo>
                      <a:pt x="365" y="164"/>
                    </a:lnTo>
                    <a:lnTo>
                      <a:pt x="366" y="166"/>
                    </a:lnTo>
                    <a:lnTo>
                      <a:pt x="356" y="131"/>
                    </a:lnTo>
                    <a:lnTo>
                      <a:pt x="356" y="132"/>
                    </a:lnTo>
                    <a:lnTo>
                      <a:pt x="339" y="99"/>
                    </a:lnTo>
                    <a:lnTo>
                      <a:pt x="340" y="100"/>
                    </a:lnTo>
                    <a:lnTo>
                      <a:pt x="317" y="71"/>
                    </a:lnTo>
                    <a:lnTo>
                      <a:pt x="318" y="72"/>
                    </a:lnTo>
                    <a:lnTo>
                      <a:pt x="290" y="47"/>
                    </a:lnTo>
                    <a:lnTo>
                      <a:pt x="291" y="48"/>
                    </a:lnTo>
                    <a:lnTo>
                      <a:pt x="260" y="30"/>
                    </a:lnTo>
                    <a:lnTo>
                      <a:pt x="262" y="31"/>
                    </a:lnTo>
                    <a:lnTo>
                      <a:pt x="227" y="20"/>
                    </a:lnTo>
                    <a:lnTo>
                      <a:pt x="229" y="20"/>
                    </a:lnTo>
                    <a:lnTo>
                      <a:pt x="192" y="16"/>
                    </a:lnTo>
                    <a:lnTo>
                      <a:pt x="193" y="16"/>
                    </a:lnTo>
                    <a:lnTo>
                      <a:pt x="157" y="19"/>
                    </a:lnTo>
                    <a:lnTo>
                      <a:pt x="159" y="19"/>
                    </a:lnTo>
                    <a:lnTo>
                      <a:pt x="125" y="30"/>
                    </a:lnTo>
                    <a:lnTo>
                      <a:pt x="126" y="29"/>
                    </a:lnTo>
                    <a:lnTo>
                      <a:pt x="95" y="46"/>
                    </a:lnTo>
                    <a:lnTo>
                      <a:pt x="97" y="45"/>
                    </a:lnTo>
                    <a:lnTo>
                      <a:pt x="69" y="70"/>
                    </a:lnTo>
                    <a:lnTo>
                      <a:pt x="70" y="69"/>
                    </a:lnTo>
                    <a:lnTo>
                      <a:pt x="47" y="99"/>
                    </a:lnTo>
                    <a:lnTo>
                      <a:pt x="47" y="98"/>
                    </a:lnTo>
                    <a:lnTo>
                      <a:pt x="29" y="131"/>
                    </a:lnTo>
                    <a:lnTo>
                      <a:pt x="30" y="130"/>
                    </a:lnTo>
                    <a:lnTo>
                      <a:pt x="20" y="165"/>
                    </a:lnTo>
                    <a:lnTo>
                      <a:pt x="20" y="163"/>
                    </a:lnTo>
                    <a:lnTo>
                      <a:pt x="16" y="201"/>
                    </a:lnTo>
                    <a:lnTo>
                      <a:pt x="16" y="200"/>
                    </a:lnTo>
                    <a:lnTo>
                      <a:pt x="20" y="238"/>
                    </a:lnTo>
                    <a:lnTo>
                      <a:pt x="20" y="236"/>
                    </a:lnTo>
                    <a:lnTo>
                      <a:pt x="30" y="272"/>
                    </a:lnTo>
                    <a:lnTo>
                      <a:pt x="29" y="271"/>
                    </a:lnTo>
                    <a:lnTo>
                      <a:pt x="47" y="303"/>
                    </a:lnTo>
                    <a:lnTo>
                      <a:pt x="47" y="301"/>
                    </a:lnTo>
                    <a:lnTo>
                      <a:pt x="70" y="330"/>
                    </a:lnTo>
                    <a:lnTo>
                      <a:pt x="69" y="329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3" name="Freeform 89"/>
              <p:cNvSpPr>
                <a:spLocks/>
              </p:cNvSpPr>
              <p:nvPr/>
            </p:nvSpPr>
            <p:spPr bwMode="auto">
              <a:xfrm>
                <a:off x="183" y="3521"/>
                <a:ext cx="51" cy="58"/>
              </a:xfrm>
              <a:custGeom>
                <a:avLst/>
                <a:gdLst/>
                <a:ahLst/>
                <a:cxnLst>
                  <a:cxn ang="0">
                    <a:pos x="161" y="235"/>
                  </a:cxn>
                  <a:cxn ang="0">
                    <a:pos x="161" y="235"/>
                  </a:cxn>
                  <a:cxn ang="0">
                    <a:pos x="160" y="235"/>
                  </a:cxn>
                  <a:cxn ang="0">
                    <a:pos x="136" y="224"/>
                  </a:cxn>
                  <a:cxn ang="0">
                    <a:pos x="59" y="118"/>
                  </a:cxn>
                  <a:cxn ang="0">
                    <a:pos x="59" y="339"/>
                  </a:cxn>
                  <a:cxn ang="0">
                    <a:pos x="51" y="359"/>
                  </a:cxn>
                  <a:cxn ang="0">
                    <a:pos x="29" y="368"/>
                  </a:cxn>
                  <a:cxn ang="0">
                    <a:pos x="8" y="359"/>
                  </a:cxn>
                  <a:cxn ang="0">
                    <a:pos x="0" y="339"/>
                  </a:cxn>
                  <a:cxn ang="0">
                    <a:pos x="0" y="30"/>
                  </a:cxn>
                  <a:cxn ang="0">
                    <a:pos x="8" y="10"/>
                  </a:cxn>
                  <a:cxn ang="0">
                    <a:pos x="29" y="0"/>
                  </a:cxn>
                  <a:cxn ang="0">
                    <a:pos x="31" y="0"/>
                  </a:cxn>
                  <a:cxn ang="0">
                    <a:pos x="55" y="13"/>
                  </a:cxn>
                  <a:cxn ang="0">
                    <a:pos x="160" y="158"/>
                  </a:cxn>
                  <a:cxn ang="0">
                    <a:pos x="266" y="13"/>
                  </a:cxn>
                  <a:cxn ang="0">
                    <a:pos x="290" y="0"/>
                  </a:cxn>
                  <a:cxn ang="0">
                    <a:pos x="290" y="0"/>
                  </a:cxn>
                  <a:cxn ang="0">
                    <a:pos x="311" y="10"/>
                  </a:cxn>
                  <a:cxn ang="0">
                    <a:pos x="320" y="30"/>
                  </a:cxn>
                  <a:cxn ang="0">
                    <a:pos x="320" y="339"/>
                  </a:cxn>
                  <a:cxn ang="0">
                    <a:pos x="311" y="359"/>
                  </a:cxn>
                  <a:cxn ang="0">
                    <a:pos x="290" y="368"/>
                  </a:cxn>
                  <a:cxn ang="0">
                    <a:pos x="270" y="359"/>
                  </a:cxn>
                  <a:cxn ang="0">
                    <a:pos x="262" y="339"/>
                  </a:cxn>
                  <a:cxn ang="0">
                    <a:pos x="262" y="118"/>
                  </a:cxn>
                  <a:cxn ang="0">
                    <a:pos x="185" y="224"/>
                  </a:cxn>
                  <a:cxn ang="0">
                    <a:pos x="161" y="235"/>
                  </a:cxn>
                </a:cxnLst>
                <a:rect l="0" t="0" r="r" b="b"/>
                <a:pathLst>
                  <a:path w="320" h="368">
                    <a:moveTo>
                      <a:pt x="161" y="235"/>
                    </a:moveTo>
                    <a:lnTo>
                      <a:pt x="161" y="235"/>
                    </a:lnTo>
                    <a:lnTo>
                      <a:pt x="160" y="235"/>
                    </a:lnTo>
                    <a:cubicBezTo>
                      <a:pt x="150" y="235"/>
                      <a:pt x="142" y="232"/>
                      <a:pt x="136" y="224"/>
                    </a:cubicBezTo>
                    <a:lnTo>
                      <a:pt x="59" y="118"/>
                    </a:lnTo>
                    <a:lnTo>
                      <a:pt x="59" y="339"/>
                    </a:lnTo>
                    <a:cubicBezTo>
                      <a:pt x="59" y="346"/>
                      <a:pt x="56" y="354"/>
                      <a:pt x="51" y="359"/>
                    </a:cubicBezTo>
                    <a:cubicBezTo>
                      <a:pt x="45" y="365"/>
                      <a:pt x="39" y="368"/>
                      <a:pt x="29" y="368"/>
                    </a:cubicBezTo>
                    <a:cubicBezTo>
                      <a:pt x="21" y="368"/>
                      <a:pt x="15" y="365"/>
                      <a:pt x="8" y="359"/>
                    </a:cubicBezTo>
                    <a:cubicBezTo>
                      <a:pt x="4" y="354"/>
                      <a:pt x="0" y="346"/>
                      <a:pt x="0" y="339"/>
                    </a:cubicBezTo>
                    <a:lnTo>
                      <a:pt x="0" y="30"/>
                    </a:lnTo>
                    <a:cubicBezTo>
                      <a:pt x="0" y="22"/>
                      <a:pt x="4" y="15"/>
                      <a:pt x="8" y="10"/>
                    </a:cubicBezTo>
                    <a:cubicBezTo>
                      <a:pt x="15" y="4"/>
                      <a:pt x="21" y="0"/>
                      <a:pt x="29" y="0"/>
                    </a:cubicBezTo>
                    <a:lnTo>
                      <a:pt x="31" y="0"/>
                    </a:lnTo>
                    <a:cubicBezTo>
                      <a:pt x="42" y="0"/>
                      <a:pt x="50" y="5"/>
                      <a:pt x="55" y="13"/>
                    </a:cubicBezTo>
                    <a:lnTo>
                      <a:pt x="160" y="158"/>
                    </a:lnTo>
                    <a:lnTo>
                      <a:pt x="266" y="13"/>
                    </a:lnTo>
                    <a:cubicBezTo>
                      <a:pt x="273" y="5"/>
                      <a:pt x="281" y="0"/>
                      <a:pt x="290" y="0"/>
                    </a:cubicBezTo>
                    <a:lnTo>
                      <a:pt x="290" y="0"/>
                    </a:lnTo>
                    <a:cubicBezTo>
                      <a:pt x="298" y="2"/>
                      <a:pt x="306" y="4"/>
                      <a:pt x="311" y="10"/>
                    </a:cubicBezTo>
                    <a:cubicBezTo>
                      <a:pt x="317" y="16"/>
                      <a:pt x="320" y="22"/>
                      <a:pt x="320" y="30"/>
                    </a:cubicBezTo>
                    <a:lnTo>
                      <a:pt x="320" y="339"/>
                    </a:lnTo>
                    <a:cubicBezTo>
                      <a:pt x="320" y="346"/>
                      <a:pt x="317" y="354"/>
                      <a:pt x="311" y="359"/>
                    </a:cubicBezTo>
                    <a:cubicBezTo>
                      <a:pt x="306" y="365"/>
                      <a:pt x="298" y="368"/>
                      <a:pt x="290" y="368"/>
                    </a:cubicBezTo>
                    <a:cubicBezTo>
                      <a:pt x="282" y="368"/>
                      <a:pt x="276" y="365"/>
                      <a:pt x="270" y="359"/>
                    </a:cubicBezTo>
                    <a:cubicBezTo>
                      <a:pt x="265" y="354"/>
                      <a:pt x="262" y="346"/>
                      <a:pt x="262" y="339"/>
                    </a:cubicBezTo>
                    <a:lnTo>
                      <a:pt x="262" y="118"/>
                    </a:lnTo>
                    <a:lnTo>
                      <a:pt x="185" y="224"/>
                    </a:lnTo>
                    <a:cubicBezTo>
                      <a:pt x="179" y="232"/>
                      <a:pt x="171" y="235"/>
                      <a:pt x="161" y="235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4" name="Freeform 90"/>
              <p:cNvSpPr>
                <a:spLocks noEditPoints="1"/>
              </p:cNvSpPr>
              <p:nvPr/>
            </p:nvSpPr>
            <p:spPr bwMode="auto">
              <a:xfrm>
                <a:off x="181" y="3520"/>
                <a:ext cx="54" cy="61"/>
              </a:xfrm>
              <a:custGeom>
                <a:avLst/>
                <a:gdLst/>
                <a:ahLst/>
                <a:cxnLst>
                  <a:cxn ang="0">
                    <a:pos x="169" y="251"/>
                  </a:cxn>
                  <a:cxn ang="0">
                    <a:pos x="167" y="251"/>
                  </a:cxn>
                  <a:cxn ang="0">
                    <a:pos x="150" y="248"/>
                  </a:cxn>
                  <a:cxn ang="0">
                    <a:pos x="138" y="237"/>
                  </a:cxn>
                  <a:cxn ang="0">
                    <a:pos x="75" y="126"/>
                  </a:cxn>
                  <a:cxn ang="0">
                    <a:pos x="75" y="350"/>
                  </a:cxn>
                  <a:cxn ang="0">
                    <a:pos x="63" y="375"/>
                  </a:cxn>
                  <a:cxn ang="0">
                    <a:pos x="34" y="384"/>
                  </a:cxn>
                  <a:cxn ang="0">
                    <a:pos x="9" y="370"/>
                  </a:cxn>
                  <a:cxn ang="0">
                    <a:pos x="0" y="347"/>
                  </a:cxn>
                  <a:cxn ang="0">
                    <a:pos x="1" y="35"/>
                  </a:cxn>
                  <a:cxn ang="0">
                    <a:pos x="13" y="11"/>
                  </a:cxn>
                  <a:cxn ang="0">
                    <a:pos x="37" y="0"/>
                  </a:cxn>
                  <a:cxn ang="0">
                    <a:pos x="42" y="1"/>
                  </a:cxn>
                  <a:cxn ang="0">
                    <a:pos x="59" y="7"/>
                  </a:cxn>
                  <a:cxn ang="0">
                    <a:pos x="70" y="17"/>
                  </a:cxn>
                  <a:cxn ang="0">
                    <a:pos x="162" y="162"/>
                  </a:cxn>
                  <a:cxn ang="0">
                    <a:pos x="269" y="15"/>
                  </a:cxn>
                  <a:cxn ang="0">
                    <a:pos x="283" y="5"/>
                  </a:cxn>
                  <a:cxn ang="0">
                    <a:pos x="302" y="1"/>
                  </a:cxn>
                  <a:cxn ang="0">
                    <a:pos x="327" y="15"/>
                  </a:cxn>
                  <a:cxn ang="0">
                    <a:pos x="336" y="38"/>
                  </a:cxn>
                  <a:cxn ang="0">
                    <a:pos x="336" y="351"/>
                  </a:cxn>
                  <a:cxn ang="0">
                    <a:pos x="323" y="375"/>
                  </a:cxn>
                  <a:cxn ang="0">
                    <a:pos x="295" y="384"/>
                  </a:cxn>
                  <a:cxn ang="0">
                    <a:pos x="271" y="370"/>
                  </a:cxn>
                  <a:cxn ang="0">
                    <a:pos x="262" y="347"/>
                  </a:cxn>
                  <a:cxn ang="0">
                    <a:pos x="277" y="131"/>
                  </a:cxn>
                  <a:cxn ang="0">
                    <a:pos x="199" y="238"/>
                  </a:cxn>
                  <a:cxn ang="0">
                    <a:pos x="185" y="249"/>
                  </a:cxn>
                  <a:cxn ang="0">
                    <a:pos x="182" y="234"/>
                  </a:cxn>
                  <a:cxn ang="0">
                    <a:pos x="188" y="227"/>
                  </a:cxn>
                  <a:cxn ang="0">
                    <a:pos x="264" y="122"/>
                  </a:cxn>
                  <a:cxn ang="0">
                    <a:pos x="278" y="126"/>
                  </a:cxn>
                  <a:cxn ang="0">
                    <a:pos x="278" y="344"/>
                  </a:cxn>
                  <a:cxn ang="0">
                    <a:pos x="282" y="360"/>
                  </a:cxn>
                  <a:cxn ang="0">
                    <a:pos x="295" y="369"/>
                  </a:cxn>
                  <a:cxn ang="0">
                    <a:pos x="312" y="364"/>
                  </a:cxn>
                  <a:cxn ang="0">
                    <a:pos x="320" y="347"/>
                  </a:cxn>
                  <a:cxn ang="0">
                    <a:pos x="321" y="42"/>
                  </a:cxn>
                  <a:cxn ang="0">
                    <a:pos x="316" y="26"/>
                  </a:cxn>
                  <a:cxn ang="0">
                    <a:pos x="301" y="16"/>
                  </a:cxn>
                  <a:cxn ang="0">
                    <a:pos x="291" y="19"/>
                  </a:cxn>
                  <a:cxn ang="0">
                    <a:pos x="281" y="26"/>
                  </a:cxn>
                  <a:cxn ang="0">
                    <a:pos x="168" y="174"/>
                  </a:cxn>
                  <a:cxn ang="0">
                    <a:pos x="57" y="26"/>
                  </a:cxn>
                  <a:cxn ang="0">
                    <a:pos x="48" y="18"/>
                  </a:cxn>
                  <a:cxn ang="0">
                    <a:pos x="37" y="16"/>
                  </a:cxn>
                  <a:cxn ang="0">
                    <a:pos x="37" y="16"/>
                  </a:cxn>
                  <a:cxn ang="0">
                    <a:pos x="20" y="26"/>
                  </a:cxn>
                  <a:cxn ang="0">
                    <a:pos x="16" y="41"/>
                  </a:cxn>
                  <a:cxn ang="0">
                    <a:pos x="16" y="347"/>
                  </a:cxn>
                  <a:cxn ang="0">
                    <a:pos x="24" y="364"/>
                  </a:cxn>
                  <a:cxn ang="0">
                    <a:pos x="41" y="369"/>
                  </a:cxn>
                  <a:cxn ang="0">
                    <a:pos x="56" y="360"/>
                  </a:cxn>
                  <a:cxn ang="0">
                    <a:pos x="60" y="344"/>
                  </a:cxn>
                  <a:cxn ang="0">
                    <a:pos x="59" y="126"/>
                  </a:cxn>
                  <a:cxn ang="0">
                    <a:pos x="74" y="122"/>
                  </a:cxn>
                  <a:cxn ang="0">
                    <a:pos x="150" y="226"/>
                  </a:cxn>
                  <a:cxn ang="0">
                    <a:pos x="157" y="234"/>
                  </a:cxn>
                  <a:cxn ang="0">
                    <a:pos x="168" y="235"/>
                  </a:cxn>
                  <a:cxn ang="0">
                    <a:pos x="168" y="236"/>
                  </a:cxn>
                </a:cxnLst>
                <a:rect l="0" t="0" r="r" b="b"/>
                <a:pathLst>
                  <a:path w="336" h="385">
                    <a:moveTo>
                      <a:pt x="171" y="251"/>
                    </a:moveTo>
                    <a:cubicBezTo>
                      <a:pt x="170" y="251"/>
                      <a:pt x="170" y="251"/>
                      <a:pt x="169" y="251"/>
                    </a:cubicBezTo>
                    <a:lnTo>
                      <a:pt x="168" y="251"/>
                    </a:lnTo>
                    <a:cubicBezTo>
                      <a:pt x="168" y="251"/>
                      <a:pt x="168" y="251"/>
                      <a:pt x="167" y="251"/>
                    </a:cubicBezTo>
                    <a:lnTo>
                      <a:pt x="154" y="249"/>
                    </a:lnTo>
                    <a:cubicBezTo>
                      <a:pt x="153" y="249"/>
                      <a:pt x="152" y="249"/>
                      <a:pt x="150" y="248"/>
                    </a:cubicBezTo>
                    <a:lnTo>
                      <a:pt x="139" y="239"/>
                    </a:lnTo>
                    <a:cubicBezTo>
                      <a:pt x="139" y="238"/>
                      <a:pt x="138" y="238"/>
                      <a:pt x="138" y="237"/>
                    </a:cubicBezTo>
                    <a:lnTo>
                      <a:pt x="61" y="131"/>
                    </a:lnTo>
                    <a:lnTo>
                      <a:pt x="75" y="126"/>
                    </a:lnTo>
                    <a:lnTo>
                      <a:pt x="75" y="347"/>
                    </a:lnTo>
                    <a:cubicBezTo>
                      <a:pt x="75" y="348"/>
                      <a:pt x="75" y="349"/>
                      <a:pt x="75" y="350"/>
                    </a:cubicBezTo>
                    <a:lnTo>
                      <a:pt x="67" y="370"/>
                    </a:lnTo>
                    <a:cubicBezTo>
                      <a:pt x="66" y="372"/>
                      <a:pt x="65" y="374"/>
                      <a:pt x="63" y="375"/>
                    </a:cubicBezTo>
                    <a:lnTo>
                      <a:pt x="41" y="384"/>
                    </a:lnTo>
                    <a:cubicBezTo>
                      <a:pt x="39" y="385"/>
                      <a:pt x="36" y="385"/>
                      <a:pt x="34" y="384"/>
                    </a:cubicBezTo>
                    <a:lnTo>
                      <a:pt x="13" y="375"/>
                    </a:lnTo>
                    <a:cubicBezTo>
                      <a:pt x="11" y="374"/>
                      <a:pt x="10" y="372"/>
                      <a:pt x="9" y="370"/>
                    </a:cubicBezTo>
                    <a:lnTo>
                      <a:pt x="1" y="350"/>
                    </a:lnTo>
                    <a:cubicBezTo>
                      <a:pt x="1" y="349"/>
                      <a:pt x="0" y="348"/>
                      <a:pt x="0" y="347"/>
                    </a:cubicBezTo>
                    <a:lnTo>
                      <a:pt x="0" y="38"/>
                    </a:lnTo>
                    <a:cubicBezTo>
                      <a:pt x="0" y="37"/>
                      <a:pt x="1" y="36"/>
                      <a:pt x="1" y="35"/>
                    </a:cubicBezTo>
                    <a:lnTo>
                      <a:pt x="9" y="15"/>
                    </a:lnTo>
                    <a:cubicBezTo>
                      <a:pt x="10" y="14"/>
                      <a:pt x="11" y="12"/>
                      <a:pt x="13" y="11"/>
                    </a:cubicBezTo>
                    <a:lnTo>
                      <a:pt x="34" y="1"/>
                    </a:lnTo>
                    <a:cubicBezTo>
                      <a:pt x="35" y="1"/>
                      <a:pt x="36" y="0"/>
                      <a:pt x="37" y="0"/>
                    </a:cubicBezTo>
                    <a:lnTo>
                      <a:pt x="39" y="0"/>
                    </a:lnTo>
                    <a:cubicBezTo>
                      <a:pt x="40" y="0"/>
                      <a:pt x="41" y="1"/>
                      <a:pt x="42" y="1"/>
                    </a:cubicBezTo>
                    <a:lnTo>
                      <a:pt x="56" y="5"/>
                    </a:lnTo>
                    <a:cubicBezTo>
                      <a:pt x="57" y="5"/>
                      <a:pt x="58" y="6"/>
                      <a:pt x="59" y="7"/>
                    </a:cubicBezTo>
                    <a:lnTo>
                      <a:pt x="69" y="16"/>
                    </a:lnTo>
                    <a:cubicBezTo>
                      <a:pt x="69" y="16"/>
                      <a:pt x="70" y="16"/>
                      <a:pt x="70" y="17"/>
                    </a:cubicBezTo>
                    <a:lnTo>
                      <a:pt x="175" y="162"/>
                    </a:lnTo>
                    <a:lnTo>
                      <a:pt x="162" y="162"/>
                    </a:lnTo>
                    <a:lnTo>
                      <a:pt x="268" y="17"/>
                    </a:lnTo>
                    <a:cubicBezTo>
                      <a:pt x="268" y="16"/>
                      <a:pt x="269" y="16"/>
                      <a:pt x="269" y="15"/>
                    </a:cubicBezTo>
                    <a:lnTo>
                      <a:pt x="280" y="6"/>
                    </a:lnTo>
                    <a:cubicBezTo>
                      <a:pt x="281" y="6"/>
                      <a:pt x="282" y="5"/>
                      <a:pt x="283" y="5"/>
                    </a:cubicBezTo>
                    <a:lnTo>
                      <a:pt x="296" y="1"/>
                    </a:lnTo>
                    <a:cubicBezTo>
                      <a:pt x="298" y="0"/>
                      <a:pt x="300" y="0"/>
                      <a:pt x="302" y="1"/>
                    </a:cubicBezTo>
                    <a:lnTo>
                      <a:pt x="323" y="11"/>
                    </a:lnTo>
                    <a:cubicBezTo>
                      <a:pt x="325" y="12"/>
                      <a:pt x="326" y="13"/>
                      <a:pt x="327" y="15"/>
                    </a:cubicBezTo>
                    <a:lnTo>
                      <a:pt x="336" y="35"/>
                    </a:lnTo>
                    <a:cubicBezTo>
                      <a:pt x="336" y="36"/>
                      <a:pt x="336" y="37"/>
                      <a:pt x="336" y="38"/>
                    </a:cubicBezTo>
                    <a:lnTo>
                      <a:pt x="336" y="347"/>
                    </a:lnTo>
                    <a:cubicBezTo>
                      <a:pt x="336" y="349"/>
                      <a:pt x="336" y="350"/>
                      <a:pt x="336" y="351"/>
                    </a:cubicBezTo>
                    <a:lnTo>
                      <a:pt x="327" y="371"/>
                    </a:lnTo>
                    <a:cubicBezTo>
                      <a:pt x="326" y="373"/>
                      <a:pt x="324" y="374"/>
                      <a:pt x="323" y="375"/>
                    </a:cubicBezTo>
                    <a:lnTo>
                      <a:pt x="302" y="384"/>
                    </a:lnTo>
                    <a:cubicBezTo>
                      <a:pt x="300" y="385"/>
                      <a:pt x="297" y="385"/>
                      <a:pt x="295" y="384"/>
                    </a:cubicBezTo>
                    <a:lnTo>
                      <a:pt x="275" y="375"/>
                    </a:lnTo>
                    <a:cubicBezTo>
                      <a:pt x="273" y="374"/>
                      <a:pt x="272" y="372"/>
                      <a:pt x="271" y="370"/>
                    </a:cubicBezTo>
                    <a:lnTo>
                      <a:pt x="263" y="350"/>
                    </a:lnTo>
                    <a:cubicBezTo>
                      <a:pt x="263" y="349"/>
                      <a:pt x="262" y="348"/>
                      <a:pt x="262" y="347"/>
                    </a:cubicBezTo>
                    <a:lnTo>
                      <a:pt x="262" y="126"/>
                    </a:lnTo>
                    <a:lnTo>
                      <a:pt x="277" y="131"/>
                    </a:lnTo>
                    <a:lnTo>
                      <a:pt x="200" y="237"/>
                    </a:lnTo>
                    <a:cubicBezTo>
                      <a:pt x="200" y="238"/>
                      <a:pt x="199" y="238"/>
                      <a:pt x="199" y="238"/>
                    </a:cubicBezTo>
                    <a:lnTo>
                      <a:pt x="189" y="247"/>
                    </a:lnTo>
                    <a:cubicBezTo>
                      <a:pt x="188" y="248"/>
                      <a:pt x="186" y="249"/>
                      <a:pt x="185" y="249"/>
                    </a:cubicBezTo>
                    <a:lnTo>
                      <a:pt x="171" y="251"/>
                    </a:lnTo>
                    <a:close/>
                    <a:moveTo>
                      <a:pt x="182" y="234"/>
                    </a:moveTo>
                    <a:lnTo>
                      <a:pt x="178" y="236"/>
                    </a:lnTo>
                    <a:lnTo>
                      <a:pt x="188" y="227"/>
                    </a:lnTo>
                    <a:lnTo>
                      <a:pt x="187" y="228"/>
                    </a:lnTo>
                    <a:lnTo>
                      <a:pt x="264" y="122"/>
                    </a:lnTo>
                    <a:cubicBezTo>
                      <a:pt x="266" y="119"/>
                      <a:pt x="270" y="118"/>
                      <a:pt x="273" y="119"/>
                    </a:cubicBezTo>
                    <a:cubicBezTo>
                      <a:pt x="276" y="120"/>
                      <a:pt x="278" y="123"/>
                      <a:pt x="278" y="126"/>
                    </a:cubicBezTo>
                    <a:lnTo>
                      <a:pt x="278" y="347"/>
                    </a:lnTo>
                    <a:lnTo>
                      <a:pt x="278" y="344"/>
                    </a:lnTo>
                    <a:lnTo>
                      <a:pt x="286" y="364"/>
                    </a:lnTo>
                    <a:lnTo>
                      <a:pt x="282" y="360"/>
                    </a:lnTo>
                    <a:lnTo>
                      <a:pt x="302" y="369"/>
                    </a:lnTo>
                    <a:lnTo>
                      <a:pt x="295" y="369"/>
                    </a:lnTo>
                    <a:lnTo>
                      <a:pt x="316" y="360"/>
                    </a:lnTo>
                    <a:lnTo>
                      <a:pt x="312" y="364"/>
                    </a:lnTo>
                    <a:lnTo>
                      <a:pt x="321" y="344"/>
                    </a:lnTo>
                    <a:lnTo>
                      <a:pt x="320" y="347"/>
                    </a:lnTo>
                    <a:lnTo>
                      <a:pt x="320" y="38"/>
                    </a:lnTo>
                    <a:lnTo>
                      <a:pt x="321" y="42"/>
                    </a:lnTo>
                    <a:lnTo>
                      <a:pt x="312" y="22"/>
                    </a:lnTo>
                    <a:lnTo>
                      <a:pt x="316" y="26"/>
                    </a:lnTo>
                    <a:lnTo>
                      <a:pt x="295" y="16"/>
                    </a:lnTo>
                    <a:lnTo>
                      <a:pt x="301" y="16"/>
                    </a:lnTo>
                    <a:lnTo>
                      <a:pt x="288" y="20"/>
                    </a:lnTo>
                    <a:lnTo>
                      <a:pt x="291" y="19"/>
                    </a:lnTo>
                    <a:lnTo>
                      <a:pt x="280" y="28"/>
                    </a:lnTo>
                    <a:lnTo>
                      <a:pt x="281" y="26"/>
                    </a:lnTo>
                    <a:lnTo>
                      <a:pt x="175" y="171"/>
                    </a:lnTo>
                    <a:cubicBezTo>
                      <a:pt x="173" y="173"/>
                      <a:pt x="171" y="174"/>
                      <a:pt x="168" y="174"/>
                    </a:cubicBezTo>
                    <a:cubicBezTo>
                      <a:pt x="166" y="174"/>
                      <a:pt x="163" y="173"/>
                      <a:pt x="162" y="171"/>
                    </a:cubicBezTo>
                    <a:lnTo>
                      <a:pt x="57" y="26"/>
                    </a:lnTo>
                    <a:lnTo>
                      <a:pt x="58" y="27"/>
                    </a:lnTo>
                    <a:lnTo>
                      <a:pt x="48" y="18"/>
                    </a:lnTo>
                    <a:lnTo>
                      <a:pt x="51" y="20"/>
                    </a:lnTo>
                    <a:lnTo>
                      <a:pt x="37" y="16"/>
                    </a:lnTo>
                    <a:lnTo>
                      <a:pt x="39" y="16"/>
                    </a:lnTo>
                    <a:lnTo>
                      <a:pt x="37" y="16"/>
                    </a:lnTo>
                    <a:lnTo>
                      <a:pt x="41" y="16"/>
                    </a:lnTo>
                    <a:lnTo>
                      <a:pt x="20" y="26"/>
                    </a:lnTo>
                    <a:lnTo>
                      <a:pt x="24" y="21"/>
                    </a:lnTo>
                    <a:lnTo>
                      <a:pt x="16" y="41"/>
                    </a:lnTo>
                    <a:lnTo>
                      <a:pt x="16" y="38"/>
                    </a:lnTo>
                    <a:lnTo>
                      <a:pt x="16" y="347"/>
                    </a:lnTo>
                    <a:lnTo>
                      <a:pt x="16" y="344"/>
                    </a:lnTo>
                    <a:lnTo>
                      <a:pt x="24" y="364"/>
                    </a:lnTo>
                    <a:lnTo>
                      <a:pt x="20" y="360"/>
                    </a:lnTo>
                    <a:lnTo>
                      <a:pt x="41" y="369"/>
                    </a:lnTo>
                    <a:lnTo>
                      <a:pt x="34" y="369"/>
                    </a:lnTo>
                    <a:lnTo>
                      <a:pt x="56" y="360"/>
                    </a:lnTo>
                    <a:lnTo>
                      <a:pt x="52" y="364"/>
                    </a:lnTo>
                    <a:lnTo>
                      <a:pt x="60" y="344"/>
                    </a:lnTo>
                    <a:lnTo>
                      <a:pt x="59" y="347"/>
                    </a:lnTo>
                    <a:lnTo>
                      <a:pt x="59" y="126"/>
                    </a:lnTo>
                    <a:cubicBezTo>
                      <a:pt x="59" y="123"/>
                      <a:pt x="62" y="120"/>
                      <a:pt x="65" y="119"/>
                    </a:cubicBezTo>
                    <a:cubicBezTo>
                      <a:pt x="68" y="118"/>
                      <a:pt x="72" y="119"/>
                      <a:pt x="74" y="122"/>
                    </a:cubicBezTo>
                    <a:lnTo>
                      <a:pt x="151" y="228"/>
                    </a:lnTo>
                    <a:lnTo>
                      <a:pt x="150" y="226"/>
                    </a:lnTo>
                    <a:lnTo>
                      <a:pt x="161" y="235"/>
                    </a:lnTo>
                    <a:lnTo>
                      <a:pt x="157" y="234"/>
                    </a:lnTo>
                    <a:lnTo>
                      <a:pt x="170" y="236"/>
                    </a:lnTo>
                    <a:lnTo>
                      <a:pt x="168" y="235"/>
                    </a:lnTo>
                    <a:lnTo>
                      <a:pt x="169" y="235"/>
                    </a:lnTo>
                    <a:lnTo>
                      <a:pt x="168" y="236"/>
                    </a:lnTo>
                    <a:lnTo>
                      <a:pt x="182" y="23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5" name="Freeform 91"/>
              <p:cNvSpPr>
                <a:spLocks noEditPoints="1"/>
              </p:cNvSpPr>
              <p:nvPr/>
            </p:nvSpPr>
            <p:spPr bwMode="auto">
              <a:xfrm>
                <a:off x="254" y="3521"/>
                <a:ext cx="38" cy="58"/>
              </a:xfrm>
              <a:custGeom>
                <a:avLst/>
                <a:gdLst/>
                <a:ahLst/>
                <a:cxnLst>
                  <a:cxn ang="0">
                    <a:pos x="60" y="59"/>
                  </a:cxn>
                  <a:cxn ang="0">
                    <a:pos x="60" y="59"/>
                  </a:cxn>
                  <a:cxn ang="0">
                    <a:pos x="60" y="167"/>
                  </a:cxn>
                  <a:cxn ang="0">
                    <a:pos x="125" y="167"/>
                  </a:cxn>
                  <a:cxn ang="0">
                    <a:pos x="165" y="151"/>
                  </a:cxn>
                  <a:cxn ang="0">
                    <a:pos x="181" y="114"/>
                  </a:cxn>
                  <a:cxn ang="0">
                    <a:pos x="165" y="74"/>
                  </a:cxn>
                  <a:cxn ang="0">
                    <a:pos x="125" y="59"/>
                  </a:cxn>
                  <a:cxn ang="0">
                    <a:pos x="60" y="59"/>
                  </a:cxn>
                  <a:cxn ang="0">
                    <a:pos x="207" y="33"/>
                  </a:cxn>
                  <a:cxn ang="0">
                    <a:pos x="207" y="33"/>
                  </a:cxn>
                  <a:cxn ang="0">
                    <a:pos x="240" y="114"/>
                  </a:cxn>
                  <a:cxn ang="0">
                    <a:pos x="207" y="192"/>
                  </a:cxn>
                  <a:cxn ang="0">
                    <a:pos x="125" y="225"/>
                  </a:cxn>
                  <a:cxn ang="0">
                    <a:pos x="60" y="225"/>
                  </a:cxn>
                  <a:cxn ang="0">
                    <a:pos x="60" y="339"/>
                  </a:cxn>
                  <a:cxn ang="0">
                    <a:pos x="52" y="359"/>
                  </a:cxn>
                  <a:cxn ang="0">
                    <a:pos x="31" y="368"/>
                  </a:cxn>
                  <a:cxn ang="0">
                    <a:pos x="10" y="359"/>
                  </a:cxn>
                  <a:cxn ang="0">
                    <a:pos x="0" y="339"/>
                  </a:cxn>
                  <a:cxn ang="0">
                    <a:pos x="0" y="30"/>
                  </a:cxn>
                  <a:cxn ang="0">
                    <a:pos x="10" y="10"/>
                  </a:cxn>
                  <a:cxn ang="0">
                    <a:pos x="31" y="0"/>
                  </a:cxn>
                  <a:cxn ang="0">
                    <a:pos x="125" y="0"/>
                  </a:cxn>
                  <a:cxn ang="0">
                    <a:pos x="207" y="33"/>
                  </a:cxn>
                </a:cxnLst>
                <a:rect l="0" t="0" r="r" b="b"/>
                <a:pathLst>
                  <a:path w="240" h="368">
                    <a:moveTo>
                      <a:pt x="60" y="59"/>
                    </a:moveTo>
                    <a:lnTo>
                      <a:pt x="60" y="59"/>
                    </a:lnTo>
                    <a:lnTo>
                      <a:pt x="60" y="167"/>
                    </a:lnTo>
                    <a:lnTo>
                      <a:pt x="125" y="167"/>
                    </a:lnTo>
                    <a:cubicBezTo>
                      <a:pt x="141" y="167"/>
                      <a:pt x="154" y="162"/>
                      <a:pt x="165" y="151"/>
                    </a:cubicBezTo>
                    <a:cubicBezTo>
                      <a:pt x="175" y="140"/>
                      <a:pt x="181" y="128"/>
                      <a:pt x="181" y="114"/>
                    </a:cubicBezTo>
                    <a:cubicBezTo>
                      <a:pt x="181" y="98"/>
                      <a:pt x="175" y="85"/>
                      <a:pt x="165" y="74"/>
                    </a:cubicBezTo>
                    <a:cubicBezTo>
                      <a:pt x="154" y="65"/>
                      <a:pt x="141" y="59"/>
                      <a:pt x="125" y="59"/>
                    </a:cubicBezTo>
                    <a:lnTo>
                      <a:pt x="60" y="59"/>
                    </a:lnTo>
                    <a:close/>
                    <a:moveTo>
                      <a:pt x="207" y="33"/>
                    </a:moveTo>
                    <a:lnTo>
                      <a:pt x="207" y="33"/>
                    </a:lnTo>
                    <a:cubicBezTo>
                      <a:pt x="229" y="56"/>
                      <a:pt x="240" y="82"/>
                      <a:pt x="240" y="114"/>
                    </a:cubicBezTo>
                    <a:cubicBezTo>
                      <a:pt x="240" y="145"/>
                      <a:pt x="229" y="170"/>
                      <a:pt x="207" y="192"/>
                    </a:cubicBezTo>
                    <a:cubicBezTo>
                      <a:pt x="184" y="214"/>
                      <a:pt x="157" y="225"/>
                      <a:pt x="125" y="225"/>
                    </a:cubicBezTo>
                    <a:lnTo>
                      <a:pt x="60" y="225"/>
                    </a:lnTo>
                    <a:lnTo>
                      <a:pt x="60" y="339"/>
                    </a:lnTo>
                    <a:cubicBezTo>
                      <a:pt x="60" y="346"/>
                      <a:pt x="58" y="354"/>
                      <a:pt x="52" y="359"/>
                    </a:cubicBezTo>
                    <a:cubicBezTo>
                      <a:pt x="45" y="365"/>
                      <a:pt x="39" y="368"/>
                      <a:pt x="31" y="368"/>
                    </a:cubicBezTo>
                    <a:cubicBezTo>
                      <a:pt x="23" y="368"/>
                      <a:pt x="15" y="365"/>
                      <a:pt x="10" y="359"/>
                    </a:cubicBezTo>
                    <a:cubicBezTo>
                      <a:pt x="4" y="354"/>
                      <a:pt x="0" y="346"/>
                      <a:pt x="0" y="339"/>
                    </a:cubicBezTo>
                    <a:lnTo>
                      <a:pt x="0" y="30"/>
                    </a:lnTo>
                    <a:cubicBezTo>
                      <a:pt x="0" y="22"/>
                      <a:pt x="4" y="15"/>
                      <a:pt x="10" y="10"/>
                    </a:cubicBezTo>
                    <a:cubicBezTo>
                      <a:pt x="15" y="4"/>
                      <a:pt x="23" y="0"/>
                      <a:pt x="31" y="0"/>
                    </a:cubicBezTo>
                    <a:lnTo>
                      <a:pt x="125" y="0"/>
                    </a:lnTo>
                    <a:cubicBezTo>
                      <a:pt x="157" y="0"/>
                      <a:pt x="184" y="11"/>
                      <a:pt x="207" y="33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6" name="Freeform 92"/>
              <p:cNvSpPr>
                <a:spLocks noEditPoints="1"/>
              </p:cNvSpPr>
              <p:nvPr/>
            </p:nvSpPr>
            <p:spPr bwMode="auto">
              <a:xfrm>
                <a:off x="253" y="3520"/>
                <a:ext cx="41" cy="61"/>
              </a:xfrm>
              <a:custGeom>
                <a:avLst/>
                <a:gdLst/>
                <a:ahLst/>
                <a:cxnLst>
                  <a:cxn ang="0">
                    <a:pos x="76" y="67"/>
                  </a:cxn>
                  <a:cxn ang="0">
                    <a:pos x="68" y="167"/>
                  </a:cxn>
                  <a:cxn ang="0">
                    <a:pos x="132" y="168"/>
                  </a:cxn>
                  <a:cxn ang="0">
                    <a:pos x="151" y="165"/>
                  </a:cxn>
                  <a:cxn ang="0">
                    <a:pos x="167" y="155"/>
                  </a:cxn>
                  <a:cxn ang="0">
                    <a:pos x="178" y="141"/>
                  </a:cxn>
                  <a:cxn ang="0">
                    <a:pos x="182" y="124"/>
                  </a:cxn>
                  <a:cxn ang="0">
                    <a:pos x="179" y="105"/>
                  </a:cxn>
                  <a:cxn ang="0">
                    <a:pos x="169" y="89"/>
                  </a:cxn>
                  <a:cxn ang="0">
                    <a:pos x="154" y="79"/>
                  </a:cxn>
                  <a:cxn ang="0">
                    <a:pos x="133" y="75"/>
                  </a:cxn>
                  <a:cxn ang="0">
                    <a:pos x="133" y="59"/>
                  </a:cxn>
                  <a:cxn ang="0">
                    <a:pos x="157" y="64"/>
                  </a:cxn>
                  <a:cxn ang="0">
                    <a:pos x="178" y="76"/>
                  </a:cxn>
                  <a:cxn ang="0">
                    <a:pos x="192" y="96"/>
                  </a:cxn>
                  <a:cxn ang="0">
                    <a:pos x="197" y="121"/>
                  </a:cxn>
                  <a:cxn ang="0">
                    <a:pos x="193" y="144"/>
                  </a:cxn>
                  <a:cxn ang="0">
                    <a:pos x="180" y="164"/>
                  </a:cxn>
                  <a:cxn ang="0">
                    <a:pos x="160" y="178"/>
                  </a:cxn>
                  <a:cxn ang="0">
                    <a:pos x="135" y="183"/>
                  </a:cxn>
                  <a:cxn ang="0">
                    <a:pos x="68" y="183"/>
                  </a:cxn>
                  <a:cxn ang="0">
                    <a:pos x="60" y="67"/>
                  </a:cxn>
                  <a:cxn ang="0">
                    <a:pos x="133" y="59"/>
                  </a:cxn>
                  <a:cxn ang="0">
                    <a:pos x="222" y="37"/>
                  </a:cxn>
                  <a:cxn ang="0">
                    <a:pos x="248" y="77"/>
                  </a:cxn>
                  <a:cxn ang="0">
                    <a:pos x="256" y="124"/>
                  </a:cxn>
                  <a:cxn ang="0">
                    <a:pos x="247" y="169"/>
                  </a:cxn>
                  <a:cxn ang="0">
                    <a:pos x="220" y="207"/>
                  </a:cxn>
                  <a:cxn ang="0">
                    <a:pos x="179" y="233"/>
                  </a:cxn>
                  <a:cxn ang="0">
                    <a:pos x="133" y="241"/>
                  </a:cxn>
                  <a:cxn ang="0">
                    <a:pos x="76" y="233"/>
                  </a:cxn>
                  <a:cxn ang="0">
                    <a:pos x="76" y="350"/>
                  </a:cxn>
                  <a:cxn ang="0">
                    <a:pos x="64" y="375"/>
                  </a:cxn>
                  <a:cxn ang="0">
                    <a:pos x="36" y="384"/>
                  </a:cxn>
                  <a:cxn ang="0">
                    <a:pos x="11" y="371"/>
                  </a:cxn>
                  <a:cxn ang="0">
                    <a:pos x="0" y="347"/>
                  </a:cxn>
                  <a:cxn ang="0">
                    <a:pos x="1" y="35"/>
                  </a:cxn>
                  <a:cxn ang="0">
                    <a:pos x="15" y="11"/>
                  </a:cxn>
                  <a:cxn ang="0">
                    <a:pos x="39" y="0"/>
                  </a:cxn>
                  <a:cxn ang="0">
                    <a:pos x="135" y="1"/>
                  </a:cxn>
                  <a:cxn ang="0">
                    <a:pos x="182" y="10"/>
                  </a:cxn>
                  <a:cxn ang="0">
                    <a:pos x="173" y="23"/>
                  </a:cxn>
                  <a:cxn ang="0">
                    <a:pos x="132" y="16"/>
                  </a:cxn>
                  <a:cxn ang="0">
                    <a:pos x="39" y="16"/>
                  </a:cxn>
                  <a:cxn ang="0">
                    <a:pos x="22" y="26"/>
                  </a:cxn>
                  <a:cxn ang="0">
                    <a:pos x="16" y="42"/>
                  </a:cxn>
                  <a:cxn ang="0">
                    <a:pos x="16" y="347"/>
                  </a:cxn>
                  <a:cxn ang="0">
                    <a:pos x="26" y="364"/>
                  </a:cxn>
                  <a:cxn ang="0">
                    <a:pos x="43" y="369"/>
                  </a:cxn>
                  <a:cxn ang="0">
                    <a:pos x="57" y="360"/>
                  </a:cxn>
                  <a:cxn ang="0">
                    <a:pos x="61" y="344"/>
                  </a:cxn>
                  <a:cxn ang="0">
                    <a:pos x="60" y="233"/>
                  </a:cxn>
                  <a:cxn ang="0">
                    <a:pos x="133" y="225"/>
                  </a:cxn>
                  <a:cxn ang="0">
                    <a:pos x="176" y="218"/>
                  </a:cxn>
                  <a:cxn ang="0">
                    <a:pos x="211" y="194"/>
                  </a:cxn>
                  <a:cxn ang="0">
                    <a:pos x="234" y="160"/>
                  </a:cxn>
                  <a:cxn ang="0">
                    <a:pos x="241" y="121"/>
                  </a:cxn>
                  <a:cxn ang="0">
                    <a:pos x="233" y="80"/>
                  </a:cxn>
                  <a:cxn ang="0">
                    <a:pos x="209" y="46"/>
                  </a:cxn>
                  <a:cxn ang="0">
                    <a:pos x="173" y="23"/>
                  </a:cxn>
                </a:cxnLst>
                <a:rect l="0" t="0" r="r" b="b"/>
                <a:pathLst>
                  <a:path w="257" h="385">
                    <a:moveTo>
                      <a:pt x="68" y="75"/>
                    </a:moveTo>
                    <a:lnTo>
                      <a:pt x="76" y="67"/>
                    </a:lnTo>
                    <a:lnTo>
                      <a:pt x="76" y="175"/>
                    </a:lnTo>
                    <a:lnTo>
                      <a:pt x="68" y="167"/>
                    </a:lnTo>
                    <a:lnTo>
                      <a:pt x="133" y="167"/>
                    </a:lnTo>
                    <a:lnTo>
                      <a:pt x="132" y="168"/>
                    </a:lnTo>
                    <a:lnTo>
                      <a:pt x="154" y="164"/>
                    </a:lnTo>
                    <a:lnTo>
                      <a:pt x="151" y="165"/>
                    </a:lnTo>
                    <a:lnTo>
                      <a:pt x="169" y="153"/>
                    </a:lnTo>
                    <a:lnTo>
                      <a:pt x="167" y="155"/>
                    </a:lnTo>
                    <a:lnTo>
                      <a:pt x="179" y="138"/>
                    </a:lnTo>
                    <a:lnTo>
                      <a:pt x="178" y="141"/>
                    </a:lnTo>
                    <a:lnTo>
                      <a:pt x="182" y="121"/>
                    </a:lnTo>
                    <a:lnTo>
                      <a:pt x="182" y="124"/>
                    </a:lnTo>
                    <a:lnTo>
                      <a:pt x="178" y="102"/>
                    </a:lnTo>
                    <a:lnTo>
                      <a:pt x="179" y="105"/>
                    </a:lnTo>
                    <a:lnTo>
                      <a:pt x="167" y="87"/>
                    </a:lnTo>
                    <a:lnTo>
                      <a:pt x="169" y="89"/>
                    </a:lnTo>
                    <a:lnTo>
                      <a:pt x="151" y="78"/>
                    </a:lnTo>
                    <a:lnTo>
                      <a:pt x="154" y="79"/>
                    </a:lnTo>
                    <a:lnTo>
                      <a:pt x="132" y="75"/>
                    </a:lnTo>
                    <a:lnTo>
                      <a:pt x="133" y="75"/>
                    </a:lnTo>
                    <a:lnTo>
                      <a:pt x="68" y="75"/>
                    </a:lnTo>
                    <a:close/>
                    <a:moveTo>
                      <a:pt x="133" y="59"/>
                    </a:moveTo>
                    <a:cubicBezTo>
                      <a:pt x="134" y="59"/>
                      <a:pt x="134" y="60"/>
                      <a:pt x="135" y="60"/>
                    </a:cubicBezTo>
                    <a:lnTo>
                      <a:pt x="157" y="64"/>
                    </a:lnTo>
                    <a:cubicBezTo>
                      <a:pt x="158" y="64"/>
                      <a:pt x="159" y="64"/>
                      <a:pt x="160" y="65"/>
                    </a:cubicBezTo>
                    <a:lnTo>
                      <a:pt x="178" y="76"/>
                    </a:lnTo>
                    <a:cubicBezTo>
                      <a:pt x="179" y="76"/>
                      <a:pt x="179" y="77"/>
                      <a:pt x="180" y="78"/>
                    </a:cubicBezTo>
                    <a:lnTo>
                      <a:pt x="192" y="96"/>
                    </a:lnTo>
                    <a:cubicBezTo>
                      <a:pt x="193" y="97"/>
                      <a:pt x="193" y="98"/>
                      <a:pt x="193" y="99"/>
                    </a:cubicBezTo>
                    <a:lnTo>
                      <a:pt x="197" y="121"/>
                    </a:lnTo>
                    <a:cubicBezTo>
                      <a:pt x="198" y="122"/>
                      <a:pt x="198" y="123"/>
                      <a:pt x="197" y="124"/>
                    </a:cubicBezTo>
                    <a:lnTo>
                      <a:pt x="193" y="144"/>
                    </a:lnTo>
                    <a:cubicBezTo>
                      <a:pt x="193" y="145"/>
                      <a:pt x="193" y="146"/>
                      <a:pt x="192" y="147"/>
                    </a:cubicBezTo>
                    <a:lnTo>
                      <a:pt x="180" y="164"/>
                    </a:lnTo>
                    <a:cubicBezTo>
                      <a:pt x="179" y="165"/>
                      <a:pt x="179" y="166"/>
                      <a:pt x="178" y="166"/>
                    </a:cubicBezTo>
                    <a:lnTo>
                      <a:pt x="160" y="178"/>
                    </a:lnTo>
                    <a:cubicBezTo>
                      <a:pt x="159" y="179"/>
                      <a:pt x="158" y="179"/>
                      <a:pt x="157" y="179"/>
                    </a:cubicBezTo>
                    <a:lnTo>
                      <a:pt x="135" y="183"/>
                    </a:lnTo>
                    <a:cubicBezTo>
                      <a:pt x="134" y="183"/>
                      <a:pt x="134" y="183"/>
                      <a:pt x="133" y="183"/>
                    </a:cubicBezTo>
                    <a:lnTo>
                      <a:pt x="68" y="183"/>
                    </a:lnTo>
                    <a:cubicBezTo>
                      <a:pt x="64" y="183"/>
                      <a:pt x="60" y="180"/>
                      <a:pt x="60" y="175"/>
                    </a:cubicBezTo>
                    <a:lnTo>
                      <a:pt x="60" y="67"/>
                    </a:lnTo>
                    <a:cubicBezTo>
                      <a:pt x="60" y="63"/>
                      <a:pt x="64" y="59"/>
                      <a:pt x="68" y="59"/>
                    </a:cubicBezTo>
                    <a:lnTo>
                      <a:pt x="133" y="59"/>
                    </a:lnTo>
                    <a:close/>
                    <a:moveTo>
                      <a:pt x="220" y="35"/>
                    </a:moveTo>
                    <a:cubicBezTo>
                      <a:pt x="221" y="35"/>
                      <a:pt x="222" y="36"/>
                      <a:pt x="222" y="37"/>
                    </a:cubicBezTo>
                    <a:lnTo>
                      <a:pt x="247" y="74"/>
                    </a:lnTo>
                    <a:cubicBezTo>
                      <a:pt x="248" y="75"/>
                      <a:pt x="248" y="76"/>
                      <a:pt x="248" y="77"/>
                    </a:cubicBezTo>
                    <a:lnTo>
                      <a:pt x="256" y="121"/>
                    </a:lnTo>
                    <a:cubicBezTo>
                      <a:pt x="257" y="122"/>
                      <a:pt x="257" y="123"/>
                      <a:pt x="256" y="124"/>
                    </a:cubicBezTo>
                    <a:lnTo>
                      <a:pt x="248" y="166"/>
                    </a:lnTo>
                    <a:cubicBezTo>
                      <a:pt x="248" y="167"/>
                      <a:pt x="248" y="168"/>
                      <a:pt x="247" y="169"/>
                    </a:cubicBezTo>
                    <a:lnTo>
                      <a:pt x="222" y="205"/>
                    </a:lnTo>
                    <a:cubicBezTo>
                      <a:pt x="221" y="206"/>
                      <a:pt x="221" y="207"/>
                      <a:pt x="220" y="207"/>
                    </a:cubicBezTo>
                    <a:lnTo>
                      <a:pt x="182" y="232"/>
                    </a:lnTo>
                    <a:cubicBezTo>
                      <a:pt x="181" y="233"/>
                      <a:pt x="180" y="233"/>
                      <a:pt x="179" y="233"/>
                    </a:cubicBezTo>
                    <a:lnTo>
                      <a:pt x="135" y="241"/>
                    </a:lnTo>
                    <a:cubicBezTo>
                      <a:pt x="134" y="241"/>
                      <a:pt x="134" y="241"/>
                      <a:pt x="133" y="241"/>
                    </a:cubicBezTo>
                    <a:lnTo>
                      <a:pt x="68" y="241"/>
                    </a:lnTo>
                    <a:lnTo>
                      <a:pt x="76" y="233"/>
                    </a:lnTo>
                    <a:lnTo>
                      <a:pt x="76" y="347"/>
                    </a:lnTo>
                    <a:cubicBezTo>
                      <a:pt x="76" y="348"/>
                      <a:pt x="76" y="349"/>
                      <a:pt x="76" y="350"/>
                    </a:cubicBezTo>
                    <a:lnTo>
                      <a:pt x="68" y="370"/>
                    </a:lnTo>
                    <a:cubicBezTo>
                      <a:pt x="67" y="372"/>
                      <a:pt x="66" y="374"/>
                      <a:pt x="64" y="375"/>
                    </a:cubicBezTo>
                    <a:lnTo>
                      <a:pt x="43" y="384"/>
                    </a:lnTo>
                    <a:cubicBezTo>
                      <a:pt x="41" y="385"/>
                      <a:pt x="38" y="385"/>
                      <a:pt x="36" y="384"/>
                    </a:cubicBezTo>
                    <a:lnTo>
                      <a:pt x="15" y="375"/>
                    </a:lnTo>
                    <a:cubicBezTo>
                      <a:pt x="14" y="374"/>
                      <a:pt x="12" y="373"/>
                      <a:pt x="11" y="371"/>
                    </a:cubicBezTo>
                    <a:lnTo>
                      <a:pt x="1" y="351"/>
                    </a:lnTo>
                    <a:cubicBezTo>
                      <a:pt x="1" y="350"/>
                      <a:pt x="0" y="349"/>
                      <a:pt x="0" y="347"/>
                    </a:cubicBezTo>
                    <a:lnTo>
                      <a:pt x="0" y="38"/>
                    </a:lnTo>
                    <a:cubicBezTo>
                      <a:pt x="0" y="37"/>
                      <a:pt x="1" y="36"/>
                      <a:pt x="1" y="35"/>
                    </a:cubicBezTo>
                    <a:lnTo>
                      <a:pt x="11" y="15"/>
                    </a:lnTo>
                    <a:cubicBezTo>
                      <a:pt x="12" y="13"/>
                      <a:pt x="13" y="12"/>
                      <a:pt x="15" y="11"/>
                    </a:cubicBezTo>
                    <a:lnTo>
                      <a:pt x="36" y="1"/>
                    </a:lnTo>
                    <a:cubicBezTo>
                      <a:pt x="37" y="1"/>
                      <a:pt x="38" y="0"/>
                      <a:pt x="39" y="0"/>
                    </a:cubicBezTo>
                    <a:lnTo>
                      <a:pt x="133" y="0"/>
                    </a:lnTo>
                    <a:cubicBezTo>
                      <a:pt x="134" y="0"/>
                      <a:pt x="134" y="1"/>
                      <a:pt x="135" y="1"/>
                    </a:cubicBezTo>
                    <a:lnTo>
                      <a:pt x="179" y="9"/>
                    </a:lnTo>
                    <a:cubicBezTo>
                      <a:pt x="180" y="9"/>
                      <a:pt x="181" y="9"/>
                      <a:pt x="182" y="10"/>
                    </a:cubicBezTo>
                    <a:lnTo>
                      <a:pt x="220" y="35"/>
                    </a:lnTo>
                    <a:close/>
                    <a:moveTo>
                      <a:pt x="173" y="23"/>
                    </a:moveTo>
                    <a:lnTo>
                      <a:pt x="176" y="24"/>
                    </a:lnTo>
                    <a:lnTo>
                      <a:pt x="132" y="16"/>
                    </a:lnTo>
                    <a:lnTo>
                      <a:pt x="133" y="16"/>
                    </a:lnTo>
                    <a:lnTo>
                      <a:pt x="39" y="16"/>
                    </a:lnTo>
                    <a:lnTo>
                      <a:pt x="43" y="16"/>
                    </a:lnTo>
                    <a:lnTo>
                      <a:pt x="22" y="26"/>
                    </a:lnTo>
                    <a:lnTo>
                      <a:pt x="26" y="22"/>
                    </a:lnTo>
                    <a:lnTo>
                      <a:pt x="16" y="42"/>
                    </a:lnTo>
                    <a:lnTo>
                      <a:pt x="16" y="38"/>
                    </a:lnTo>
                    <a:lnTo>
                      <a:pt x="16" y="347"/>
                    </a:lnTo>
                    <a:lnTo>
                      <a:pt x="16" y="344"/>
                    </a:lnTo>
                    <a:lnTo>
                      <a:pt x="26" y="364"/>
                    </a:lnTo>
                    <a:lnTo>
                      <a:pt x="22" y="360"/>
                    </a:lnTo>
                    <a:lnTo>
                      <a:pt x="43" y="369"/>
                    </a:lnTo>
                    <a:lnTo>
                      <a:pt x="36" y="369"/>
                    </a:lnTo>
                    <a:lnTo>
                      <a:pt x="57" y="360"/>
                    </a:lnTo>
                    <a:lnTo>
                      <a:pt x="53" y="364"/>
                    </a:lnTo>
                    <a:lnTo>
                      <a:pt x="61" y="344"/>
                    </a:lnTo>
                    <a:lnTo>
                      <a:pt x="60" y="347"/>
                    </a:lnTo>
                    <a:lnTo>
                      <a:pt x="60" y="233"/>
                    </a:lnTo>
                    <a:cubicBezTo>
                      <a:pt x="60" y="229"/>
                      <a:pt x="64" y="225"/>
                      <a:pt x="68" y="225"/>
                    </a:cubicBezTo>
                    <a:lnTo>
                      <a:pt x="133" y="225"/>
                    </a:lnTo>
                    <a:lnTo>
                      <a:pt x="132" y="226"/>
                    </a:lnTo>
                    <a:lnTo>
                      <a:pt x="176" y="218"/>
                    </a:lnTo>
                    <a:lnTo>
                      <a:pt x="173" y="219"/>
                    </a:lnTo>
                    <a:lnTo>
                      <a:pt x="211" y="194"/>
                    </a:lnTo>
                    <a:lnTo>
                      <a:pt x="209" y="196"/>
                    </a:lnTo>
                    <a:lnTo>
                      <a:pt x="234" y="160"/>
                    </a:lnTo>
                    <a:lnTo>
                      <a:pt x="233" y="163"/>
                    </a:lnTo>
                    <a:lnTo>
                      <a:pt x="241" y="121"/>
                    </a:lnTo>
                    <a:lnTo>
                      <a:pt x="241" y="124"/>
                    </a:lnTo>
                    <a:lnTo>
                      <a:pt x="233" y="80"/>
                    </a:lnTo>
                    <a:lnTo>
                      <a:pt x="234" y="83"/>
                    </a:lnTo>
                    <a:lnTo>
                      <a:pt x="209" y="46"/>
                    </a:lnTo>
                    <a:lnTo>
                      <a:pt x="211" y="48"/>
                    </a:lnTo>
                    <a:lnTo>
                      <a:pt x="173" y="2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7" name="Freeform 93"/>
              <p:cNvSpPr>
                <a:spLocks/>
              </p:cNvSpPr>
              <p:nvPr/>
            </p:nvSpPr>
            <p:spPr bwMode="auto">
              <a:xfrm>
                <a:off x="305" y="3521"/>
                <a:ext cx="36" cy="58"/>
              </a:xfrm>
              <a:custGeom>
                <a:avLst/>
                <a:gdLst/>
                <a:ahLst/>
                <a:cxnLst>
                  <a:cxn ang="0">
                    <a:pos x="28" y="368"/>
                  </a:cxn>
                  <a:cxn ang="0">
                    <a:pos x="28" y="368"/>
                  </a:cxn>
                  <a:cxn ang="0">
                    <a:pos x="8" y="359"/>
                  </a:cxn>
                  <a:cxn ang="0">
                    <a:pos x="0" y="339"/>
                  </a:cxn>
                  <a:cxn ang="0">
                    <a:pos x="0" y="30"/>
                  </a:cxn>
                  <a:cxn ang="0">
                    <a:pos x="8" y="10"/>
                  </a:cxn>
                  <a:cxn ang="0">
                    <a:pos x="28" y="0"/>
                  </a:cxn>
                  <a:cxn ang="0">
                    <a:pos x="48" y="10"/>
                  </a:cxn>
                  <a:cxn ang="0">
                    <a:pos x="58" y="30"/>
                  </a:cxn>
                  <a:cxn ang="0">
                    <a:pos x="58" y="310"/>
                  </a:cxn>
                  <a:cxn ang="0">
                    <a:pos x="197" y="310"/>
                  </a:cxn>
                  <a:cxn ang="0">
                    <a:pos x="217" y="318"/>
                  </a:cxn>
                  <a:cxn ang="0">
                    <a:pos x="224" y="339"/>
                  </a:cxn>
                  <a:cxn ang="0">
                    <a:pos x="217" y="359"/>
                  </a:cxn>
                  <a:cxn ang="0">
                    <a:pos x="197" y="368"/>
                  </a:cxn>
                  <a:cxn ang="0">
                    <a:pos x="28" y="368"/>
                  </a:cxn>
                </a:cxnLst>
                <a:rect l="0" t="0" r="r" b="b"/>
                <a:pathLst>
                  <a:path w="224" h="368">
                    <a:moveTo>
                      <a:pt x="28" y="368"/>
                    </a:moveTo>
                    <a:lnTo>
                      <a:pt x="28" y="368"/>
                    </a:lnTo>
                    <a:cubicBezTo>
                      <a:pt x="21" y="368"/>
                      <a:pt x="14" y="365"/>
                      <a:pt x="8" y="359"/>
                    </a:cubicBezTo>
                    <a:cubicBezTo>
                      <a:pt x="4" y="354"/>
                      <a:pt x="0" y="346"/>
                      <a:pt x="0" y="339"/>
                    </a:cubicBezTo>
                    <a:lnTo>
                      <a:pt x="0" y="30"/>
                    </a:lnTo>
                    <a:cubicBezTo>
                      <a:pt x="0" y="22"/>
                      <a:pt x="4" y="15"/>
                      <a:pt x="8" y="10"/>
                    </a:cubicBezTo>
                    <a:cubicBezTo>
                      <a:pt x="14" y="4"/>
                      <a:pt x="21" y="0"/>
                      <a:pt x="28" y="0"/>
                    </a:cubicBezTo>
                    <a:cubicBezTo>
                      <a:pt x="36" y="0"/>
                      <a:pt x="44" y="4"/>
                      <a:pt x="48" y="10"/>
                    </a:cubicBezTo>
                    <a:cubicBezTo>
                      <a:pt x="55" y="15"/>
                      <a:pt x="58" y="22"/>
                      <a:pt x="58" y="30"/>
                    </a:cubicBezTo>
                    <a:lnTo>
                      <a:pt x="58" y="310"/>
                    </a:lnTo>
                    <a:lnTo>
                      <a:pt x="197" y="310"/>
                    </a:lnTo>
                    <a:cubicBezTo>
                      <a:pt x="204" y="310"/>
                      <a:pt x="211" y="313"/>
                      <a:pt x="217" y="318"/>
                    </a:cubicBezTo>
                    <a:cubicBezTo>
                      <a:pt x="223" y="324"/>
                      <a:pt x="224" y="331"/>
                      <a:pt x="224" y="339"/>
                    </a:cubicBezTo>
                    <a:cubicBezTo>
                      <a:pt x="224" y="346"/>
                      <a:pt x="223" y="354"/>
                      <a:pt x="217" y="359"/>
                    </a:cubicBezTo>
                    <a:cubicBezTo>
                      <a:pt x="211" y="365"/>
                      <a:pt x="204" y="368"/>
                      <a:pt x="197" y="368"/>
                    </a:cubicBezTo>
                    <a:lnTo>
                      <a:pt x="28" y="368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8" name="Freeform 94"/>
              <p:cNvSpPr>
                <a:spLocks noEditPoints="1"/>
              </p:cNvSpPr>
              <p:nvPr/>
            </p:nvSpPr>
            <p:spPr bwMode="auto">
              <a:xfrm>
                <a:off x="304" y="3520"/>
                <a:ext cx="38" cy="61"/>
              </a:xfrm>
              <a:custGeom>
                <a:avLst/>
                <a:gdLst/>
                <a:ahLst/>
                <a:cxnLst>
                  <a:cxn ang="0">
                    <a:pos x="33" y="384"/>
                  </a:cxn>
                  <a:cxn ang="0">
                    <a:pos x="9" y="370"/>
                  </a:cxn>
                  <a:cxn ang="0">
                    <a:pos x="0" y="347"/>
                  </a:cxn>
                  <a:cxn ang="0">
                    <a:pos x="1" y="35"/>
                  </a:cxn>
                  <a:cxn ang="0">
                    <a:pos x="13" y="11"/>
                  </a:cxn>
                  <a:cxn ang="0">
                    <a:pos x="40" y="1"/>
                  </a:cxn>
                  <a:cxn ang="0">
                    <a:pos x="64" y="15"/>
                  </a:cxn>
                  <a:cxn ang="0">
                    <a:pos x="74" y="38"/>
                  </a:cxn>
                  <a:cxn ang="0">
                    <a:pos x="66" y="310"/>
                  </a:cxn>
                  <a:cxn ang="0">
                    <a:pos x="208" y="311"/>
                  </a:cxn>
                  <a:cxn ang="0">
                    <a:pos x="232" y="322"/>
                  </a:cxn>
                  <a:cxn ang="0">
                    <a:pos x="239" y="336"/>
                  </a:cxn>
                  <a:cxn ang="0">
                    <a:pos x="240" y="348"/>
                  </a:cxn>
                  <a:cxn ang="0">
                    <a:pos x="238" y="363"/>
                  </a:cxn>
                  <a:cxn ang="0">
                    <a:pos x="229" y="375"/>
                  </a:cxn>
                  <a:cxn ang="0">
                    <a:pos x="205" y="384"/>
                  </a:cxn>
                  <a:cxn ang="0">
                    <a:pos x="205" y="368"/>
                  </a:cxn>
                  <a:cxn ang="0">
                    <a:pos x="222" y="360"/>
                  </a:cxn>
                  <a:cxn ang="0">
                    <a:pos x="225" y="354"/>
                  </a:cxn>
                  <a:cxn ang="0">
                    <a:pos x="224" y="347"/>
                  </a:cxn>
                  <a:cxn ang="0">
                    <a:pos x="223" y="337"/>
                  </a:cxn>
                  <a:cxn ang="0">
                    <a:pos x="219" y="331"/>
                  </a:cxn>
                  <a:cxn ang="0">
                    <a:pos x="202" y="326"/>
                  </a:cxn>
                  <a:cxn ang="0">
                    <a:pos x="66" y="326"/>
                  </a:cxn>
                  <a:cxn ang="0">
                    <a:pos x="58" y="38"/>
                  </a:cxn>
                  <a:cxn ang="0">
                    <a:pos x="49" y="22"/>
                  </a:cxn>
                  <a:cxn ang="0">
                    <a:pos x="33" y="16"/>
                  </a:cxn>
                  <a:cxn ang="0">
                    <a:pos x="20" y="26"/>
                  </a:cxn>
                  <a:cxn ang="0">
                    <a:pos x="16" y="41"/>
                  </a:cxn>
                  <a:cxn ang="0">
                    <a:pos x="16" y="347"/>
                  </a:cxn>
                  <a:cxn ang="0">
                    <a:pos x="24" y="364"/>
                  </a:cxn>
                  <a:cxn ang="0">
                    <a:pos x="40" y="369"/>
                  </a:cxn>
                  <a:cxn ang="0">
                    <a:pos x="205" y="368"/>
                  </a:cxn>
                </a:cxnLst>
                <a:rect l="0" t="0" r="r" b="b"/>
                <a:pathLst>
                  <a:path w="240" h="384">
                    <a:moveTo>
                      <a:pt x="36" y="384"/>
                    </a:moveTo>
                    <a:cubicBezTo>
                      <a:pt x="35" y="384"/>
                      <a:pt x="34" y="384"/>
                      <a:pt x="33" y="384"/>
                    </a:cubicBezTo>
                    <a:lnTo>
                      <a:pt x="13" y="375"/>
                    </a:lnTo>
                    <a:cubicBezTo>
                      <a:pt x="11" y="374"/>
                      <a:pt x="10" y="372"/>
                      <a:pt x="9" y="370"/>
                    </a:cubicBezTo>
                    <a:lnTo>
                      <a:pt x="1" y="350"/>
                    </a:lnTo>
                    <a:cubicBezTo>
                      <a:pt x="1" y="349"/>
                      <a:pt x="0" y="348"/>
                      <a:pt x="0" y="347"/>
                    </a:cubicBezTo>
                    <a:lnTo>
                      <a:pt x="0" y="38"/>
                    </a:lnTo>
                    <a:cubicBezTo>
                      <a:pt x="0" y="37"/>
                      <a:pt x="1" y="36"/>
                      <a:pt x="1" y="35"/>
                    </a:cubicBezTo>
                    <a:lnTo>
                      <a:pt x="9" y="15"/>
                    </a:lnTo>
                    <a:cubicBezTo>
                      <a:pt x="10" y="14"/>
                      <a:pt x="11" y="12"/>
                      <a:pt x="13" y="11"/>
                    </a:cubicBezTo>
                    <a:lnTo>
                      <a:pt x="33" y="1"/>
                    </a:lnTo>
                    <a:cubicBezTo>
                      <a:pt x="35" y="0"/>
                      <a:pt x="38" y="0"/>
                      <a:pt x="40" y="1"/>
                    </a:cubicBezTo>
                    <a:lnTo>
                      <a:pt x="60" y="11"/>
                    </a:lnTo>
                    <a:cubicBezTo>
                      <a:pt x="62" y="12"/>
                      <a:pt x="63" y="13"/>
                      <a:pt x="64" y="15"/>
                    </a:cubicBezTo>
                    <a:lnTo>
                      <a:pt x="74" y="35"/>
                    </a:lnTo>
                    <a:cubicBezTo>
                      <a:pt x="74" y="36"/>
                      <a:pt x="74" y="37"/>
                      <a:pt x="74" y="38"/>
                    </a:cubicBezTo>
                    <a:lnTo>
                      <a:pt x="74" y="318"/>
                    </a:lnTo>
                    <a:lnTo>
                      <a:pt x="66" y="310"/>
                    </a:lnTo>
                    <a:lnTo>
                      <a:pt x="205" y="310"/>
                    </a:lnTo>
                    <a:cubicBezTo>
                      <a:pt x="206" y="310"/>
                      <a:pt x="207" y="311"/>
                      <a:pt x="208" y="311"/>
                    </a:cubicBezTo>
                    <a:lnTo>
                      <a:pt x="228" y="319"/>
                    </a:lnTo>
                    <a:cubicBezTo>
                      <a:pt x="230" y="320"/>
                      <a:pt x="231" y="321"/>
                      <a:pt x="232" y="322"/>
                    </a:cubicBezTo>
                    <a:lnTo>
                      <a:pt x="238" y="332"/>
                    </a:lnTo>
                    <a:cubicBezTo>
                      <a:pt x="239" y="333"/>
                      <a:pt x="239" y="335"/>
                      <a:pt x="239" y="336"/>
                    </a:cubicBezTo>
                    <a:lnTo>
                      <a:pt x="240" y="347"/>
                    </a:lnTo>
                    <a:cubicBezTo>
                      <a:pt x="240" y="347"/>
                      <a:pt x="240" y="348"/>
                      <a:pt x="240" y="348"/>
                    </a:cubicBezTo>
                    <a:lnTo>
                      <a:pt x="239" y="359"/>
                    </a:lnTo>
                    <a:cubicBezTo>
                      <a:pt x="239" y="361"/>
                      <a:pt x="239" y="362"/>
                      <a:pt x="238" y="363"/>
                    </a:cubicBezTo>
                    <a:lnTo>
                      <a:pt x="232" y="372"/>
                    </a:lnTo>
                    <a:cubicBezTo>
                      <a:pt x="231" y="373"/>
                      <a:pt x="230" y="374"/>
                      <a:pt x="229" y="375"/>
                    </a:cubicBezTo>
                    <a:lnTo>
                      <a:pt x="209" y="384"/>
                    </a:lnTo>
                    <a:cubicBezTo>
                      <a:pt x="208" y="384"/>
                      <a:pt x="207" y="384"/>
                      <a:pt x="205" y="384"/>
                    </a:cubicBezTo>
                    <a:lnTo>
                      <a:pt x="36" y="384"/>
                    </a:lnTo>
                    <a:close/>
                    <a:moveTo>
                      <a:pt x="205" y="368"/>
                    </a:moveTo>
                    <a:lnTo>
                      <a:pt x="202" y="369"/>
                    </a:lnTo>
                    <a:lnTo>
                      <a:pt x="222" y="360"/>
                    </a:lnTo>
                    <a:lnTo>
                      <a:pt x="219" y="363"/>
                    </a:lnTo>
                    <a:lnTo>
                      <a:pt x="225" y="354"/>
                    </a:lnTo>
                    <a:lnTo>
                      <a:pt x="223" y="358"/>
                    </a:lnTo>
                    <a:lnTo>
                      <a:pt x="224" y="347"/>
                    </a:lnTo>
                    <a:lnTo>
                      <a:pt x="224" y="348"/>
                    </a:lnTo>
                    <a:lnTo>
                      <a:pt x="223" y="337"/>
                    </a:lnTo>
                    <a:lnTo>
                      <a:pt x="225" y="341"/>
                    </a:lnTo>
                    <a:lnTo>
                      <a:pt x="219" y="331"/>
                    </a:lnTo>
                    <a:lnTo>
                      <a:pt x="222" y="334"/>
                    </a:lnTo>
                    <a:lnTo>
                      <a:pt x="202" y="326"/>
                    </a:lnTo>
                    <a:lnTo>
                      <a:pt x="205" y="326"/>
                    </a:lnTo>
                    <a:lnTo>
                      <a:pt x="66" y="326"/>
                    </a:lnTo>
                    <a:cubicBezTo>
                      <a:pt x="62" y="326"/>
                      <a:pt x="58" y="323"/>
                      <a:pt x="58" y="318"/>
                    </a:cubicBezTo>
                    <a:lnTo>
                      <a:pt x="58" y="38"/>
                    </a:lnTo>
                    <a:lnTo>
                      <a:pt x="59" y="42"/>
                    </a:lnTo>
                    <a:lnTo>
                      <a:pt x="49" y="22"/>
                    </a:lnTo>
                    <a:lnTo>
                      <a:pt x="53" y="26"/>
                    </a:lnTo>
                    <a:lnTo>
                      <a:pt x="33" y="16"/>
                    </a:lnTo>
                    <a:lnTo>
                      <a:pt x="40" y="16"/>
                    </a:lnTo>
                    <a:lnTo>
                      <a:pt x="20" y="26"/>
                    </a:lnTo>
                    <a:lnTo>
                      <a:pt x="24" y="21"/>
                    </a:lnTo>
                    <a:lnTo>
                      <a:pt x="16" y="41"/>
                    </a:lnTo>
                    <a:lnTo>
                      <a:pt x="16" y="38"/>
                    </a:lnTo>
                    <a:lnTo>
                      <a:pt x="16" y="347"/>
                    </a:lnTo>
                    <a:lnTo>
                      <a:pt x="16" y="344"/>
                    </a:lnTo>
                    <a:lnTo>
                      <a:pt x="24" y="364"/>
                    </a:lnTo>
                    <a:lnTo>
                      <a:pt x="20" y="360"/>
                    </a:lnTo>
                    <a:lnTo>
                      <a:pt x="40" y="369"/>
                    </a:lnTo>
                    <a:lnTo>
                      <a:pt x="36" y="368"/>
                    </a:lnTo>
                    <a:lnTo>
                      <a:pt x="205" y="36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9" name="Freeform 95"/>
              <p:cNvSpPr>
                <a:spLocks/>
              </p:cNvSpPr>
              <p:nvPr/>
            </p:nvSpPr>
            <p:spPr bwMode="auto">
              <a:xfrm>
                <a:off x="353" y="3521"/>
                <a:ext cx="36" cy="58"/>
              </a:xfrm>
              <a:custGeom>
                <a:avLst/>
                <a:gdLst/>
                <a:ahLst/>
                <a:cxnLst>
                  <a:cxn ang="0">
                    <a:pos x="30" y="368"/>
                  </a:cxn>
                  <a:cxn ang="0">
                    <a:pos x="30" y="368"/>
                  </a:cxn>
                  <a:cxn ang="0">
                    <a:pos x="10" y="359"/>
                  </a:cxn>
                  <a:cxn ang="0">
                    <a:pos x="0" y="339"/>
                  </a:cxn>
                  <a:cxn ang="0">
                    <a:pos x="0" y="30"/>
                  </a:cxn>
                  <a:cxn ang="0">
                    <a:pos x="10" y="10"/>
                  </a:cxn>
                  <a:cxn ang="0">
                    <a:pos x="30" y="0"/>
                  </a:cxn>
                  <a:cxn ang="0">
                    <a:pos x="197" y="0"/>
                  </a:cxn>
                  <a:cxn ang="0">
                    <a:pos x="217" y="10"/>
                  </a:cxn>
                  <a:cxn ang="0">
                    <a:pos x="224" y="30"/>
                  </a:cxn>
                  <a:cxn ang="0">
                    <a:pos x="217" y="51"/>
                  </a:cxn>
                  <a:cxn ang="0">
                    <a:pos x="197" y="59"/>
                  </a:cxn>
                  <a:cxn ang="0">
                    <a:pos x="57" y="59"/>
                  </a:cxn>
                  <a:cxn ang="0">
                    <a:pos x="57" y="155"/>
                  </a:cxn>
                  <a:cxn ang="0">
                    <a:pos x="177" y="155"/>
                  </a:cxn>
                  <a:cxn ang="0">
                    <a:pos x="197" y="164"/>
                  </a:cxn>
                  <a:cxn ang="0">
                    <a:pos x="205" y="184"/>
                  </a:cxn>
                  <a:cxn ang="0">
                    <a:pos x="197" y="205"/>
                  </a:cxn>
                  <a:cxn ang="0">
                    <a:pos x="177" y="213"/>
                  </a:cxn>
                  <a:cxn ang="0">
                    <a:pos x="57" y="213"/>
                  </a:cxn>
                  <a:cxn ang="0">
                    <a:pos x="57" y="310"/>
                  </a:cxn>
                  <a:cxn ang="0">
                    <a:pos x="197" y="310"/>
                  </a:cxn>
                  <a:cxn ang="0">
                    <a:pos x="217" y="318"/>
                  </a:cxn>
                  <a:cxn ang="0">
                    <a:pos x="224" y="339"/>
                  </a:cxn>
                  <a:cxn ang="0">
                    <a:pos x="217" y="359"/>
                  </a:cxn>
                  <a:cxn ang="0">
                    <a:pos x="197" y="368"/>
                  </a:cxn>
                  <a:cxn ang="0">
                    <a:pos x="31" y="368"/>
                  </a:cxn>
                  <a:cxn ang="0">
                    <a:pos x="30" y="367"/>
                  </a:cxn>
                  <a:cxn ang="0">
                    <a:pos x="30" y="368"/>
                  </a:cxn>
                </a:cxnLst>
                <a:rect l="0" t="0" r="r" b="b"/>
                <a:pathLst>
                  <a:path w="224" h="368">
                    <a:moveTo>
                      <a:pt x="30" y="368"/>
                    </a:moveTo>
                    <a:lnTo>
                      <a:pt x="30" y="368"/>
                    </a:lnTo>
                    <a:cubicBezTo>
                      <a:pt x="22" y="368"/>
                      <a:pt x="14" y="365"/>
                      <a:pt x="10" y="359"/>
                    </a:cubicBezTo>
                    <a:cubicBezTo>
                      <a:pt x="4" y="354"/>
                      <a:pt x="0" y="346"/>
                      <a:pt x="0" y="339"/>
                    </a:cubicBezTo>
                    <a:lnTo>
                      <a:pt x="0" y="30"/>
                    </a:lnTo>
                    <a:cubicBezTo>
                      <a:pt x="0" y="22"/>
                      <a:pt x="4" y="15"/>
                      <a:pt x="10" y="10"/>
                    </a:cubicBezTo>
                    <a:cubicBezTo>
                      <a:pt x="14" y="4"/>
                      <a:pt x="22" y="0"/>
                      <a:pt x="30" y="0"/>
                    </a:cubicBezTo>
                    <a:lnTo>
                      <a:pt x="197" y="0"/>
                    </a:lnTo>
                    <a:cubicBezTo>
                      <a:pt x="205" y="0"/>
                      <a:pt x="211" y="4"/>
                      <a:pt x="217" y="10"/>
                    </a:cubicBezTo>
                    <a:cubicBezTo>
                      <a:pt x="221" y="15"/>
                      <a:pt x="224" y="22"/>
                      <a:pt x="224" y="30"/>
                    </a:cubicBezTo>
                    <a:cubicBezTo>
                      <a:pt x="224" y="38"/>
                      <a:pt x="221" y="45"/>
                      <a:pt x="217" y="51"/>
                    </a:cubicBezTo>
                    <a:cubicBezTo>
                      <a:pt x="211" y="57"/>
                      <a:pt x="205" y="59"/>
                      <a:pt x="197" y="59"/>
                    </a:cubicBezTo>
                    <a:lnTo>
                      <a:pt x="57" y="59"/>
                    </a:lnTo>
                    <a:lnTo>
                      <a:pt x="57" y="155"/>
                    </a:lnTo>
                    <a:lnTo>
                      <a:pt x="177" y="155"/>
                    </a:lnTo>
                    <a:cubicBezTo>
                      <a:pt x="185" y="155"/>
                      <a:pt x="191" y="158"/>
                      <a:pt x="197" y="164"/>
                    </a:cubicBezTo>
                    <a:cubicBezTo>
                      <a:pt x="203" y="170"/>
                      <a:pt x="205" y="177"/>
                      <a:pt x="205" y="184"/>
                    </a:cubicBezTo>
                    <a:cubicBezTo>
                      <a:pt x="205" y="192"/>
                      <a:pt x="203" y="199"/>
                      <a:pt x="197" y="205"/>
                    </a:cubicBezTo>
                    <a:cubicBezTo>
                      <a:pt x="192" y="211"/>
                      <a:pt x="185" y="213"/>
                      <a:pt x="177" y="213"/>
                    </a:cubicBezTo>
                    <a:lnTo>
                      <a:pt x="57" y="213"/>
                    </a:lnTo>
                    <a:lnTo>
                      <a:pt x="57" y="310"/>
                    </a:lnTo>
                    <a:lnTo>
                      <a:pt x="197" y="310"/>
                    </a:lnTo>
                    <a:cubicBezTo>
                      <a:pt x="205" y="310"/>
                      <a:pt x="211" y="313"/>
                      <a:pt x="217" y="318"/>
                    </a:cubicBezTo>
                    <a:cubicBezTo>
                      <a:pt x="221" y="324"/>
                      <a:pt x="224" y="331"/>
                      <a:pt x="224" y="339"/>
                    </a:cubicBezTo>
                    <a:cubicBezTo>
                      <a:pt x="224" y="346"/>
                      <a:pt x="221" y="354"/>
                      <a:pt x="217" y="359"/>
                    </a:cubicBezTo>
                    <a:cubicBezTo>
                      <a:pt x="211" y="365"/>
                      <a:pt x="205" y="368"/>
                      <a:pt x="197" y="368"/>
                    </a:cubicBezTo>
                    <a:lnTo>
                      <a:pt x="31" y="368"/>
                    </a:lnTo>
                    <a:lnTo>
                      <a:pt x="30" y="367"/>
                    </a:lnTo>
                    <a:lnTo>
                      <a:pt x="30" y="368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0" name="Freeform 96"/>
              <p:cNvSpPr>
                <a:spLocks noEditPoints="1"/>
              </p:cNvSpPr>
              <p:nvPr/>
            </p:nvSpPr>
            <p:spPr bwMode="auto">
              <a:xfrm>
                <a:off x="352" y="3520"/>
                <a:ext cx="38" cy="61"/>
              </a:xfrm>
              <a:custGeom>
                <a:avLst/>
                <a:gdLst/>
                <a:ahLst/>
                <a:cxnLst>
                  <a:cxn ang="0">
                    <a:pos x="43" y="383"/>
                  </a:cxn>
                  <a:cxn ang="0">
                    <a:pos x="15" y="375"/>
                  </a:cxn>
                  <a:cxn ang="0">
                    <a:pos x="1" y="351"/>
                  </a:cxn>
                  <a:cxn ang="0">
                    <a:pos x="0" y="38"/>
                  </a:cxn>
                  <a:cxn ang="0">
                    <a:pos x="11" y="15"/>
                  </a:cxn>
                  <a:cxn ang="0">
                    <a:pos x="35" y="1"/>
                  </a:cxn>
                  <a:cxn ang="0">
                    <a:pos x="205" y="0"/>
                  </a:cxn>
                  <a:cxn ang="0">
                    <a:pos x="229" y="11"/>
                  </a:cxn>
                  <a:cxn ang="0">
                    <a:pos x="240" y="36"/>
                  </a:cxn>
                  <a:cxn ang="0">
                    <a:pos x="233" y="62"/>
                  </a:cxn>
                  <a:cxn ang="0">
                    <a:pos x="208" y="75"/>
                  </a:cxn>
                  <a:cxn ang="0">
                    <a:pos x="65" y="75"/>
                  </a:cxn>
                  <a:cxn ang="0">
                    <a:pos x="73" y="163"/>
                  </a:cxn>
                  <a:cxn ang="0">
                    <a:pos x="185" y="155"/>
                  </a:cxn>
                  <a:cxn ang="0">
                    <a:pos x="209" y="165"/>
                  </a:cxn>
                  <a:cxn ang="0">
                    <a:pos x="221" y="189"/>
                  </a:cxn>
                  <a:cxn ang="0">
                    <a:pos x="213" y="216"/>
                  </a:cxn>
                  <a:cxn ang="0">
                    <a:pos x="188" y="229"/>
                  </a:cxn>
                  <a:cxn ang="0">
                    <a:pos x="65" y="229"/>
                  </a:cxn>
                  <a:cxn ang="0">
                    <a:pos x="73" y="318"/>
                  </a:cxn>
                  <a:cxn ang="0">
                    <a:pos x="205" y="310"/>
                  </a:cxn>
                  <a:cxn ang="0">
                    <a:pos x="228" y="319"/>
                  </a:cxn>
                  <a:cxn ang="0">
                    <a:pos x="240" y="345"/>
                  </a:cxn>
                  <a:cxn ang="0">
                    <a:pos x="233" y="370"/>
                  </a:cxn>
                  <a:cxn ang="0">
                    <a:pos x="209" y="384"/>
                  </a:cxn>
                  <a:cxn ang="0">
                    <a:pos x="39" y="384"/>
                  </a:cxn>
                  <a:cxn ang="0">
                    <a:pos x="33" y="381"/>
                  </a:cxn>
                  <a:cxn ang="0">
                    <a:pos x="46" y="376"/>
                  </a:cxn>
                  <a:cxn ang="0">
                    <a:pos x="35" y="368"/>
                  </a:cxn>
                  <a:cxn ang="0">
                    <a:pos x="45" y="371"/>
                  </a:cxn>
                  <a:cxn ang="0">
                    <a:pos x="205" y="368"/>
                  </a:cxn>
                  <a:cxn ang="0">
                    <a:pos x="222" y="360"/>
                  </a:cxn>
                  <a:cxn ang="0">
                    <a:pos x="225" y="345"/>
                  </a:cxn>
                  <a:cxn ang="0">
                    <a:pos x="218" y="329"/>
                  </a:cxn>
                  <a:cxn ang="0">
                    <a:pos x="202" y="326"/>
                  </a:cxn>
                  <a:cxn ang="0">
                    <a:pos x="65" y="326"/>
                  </a:cxn>
                  <a:cxn ang="0">
                    <a:pos x="57" y="221"/>
                  </a:cxn>
                  <a:cxn ang="0">
                    <a:pos x="185" y="213"/>
                  </a:cxn>
                  <a:cxn ang="0">
                    <a:pos x="202" y="206"/>
                  </a:cxn>
                  <a:cxn ang="0">
                    <a:pos x="206" y="190"/>
                  </a:cxn>
                  <a:cxn ang="0">
                    <a:pos x="198" y="175"/>
                  </a:cxn>
                  <a:cxn ang="0">
                    <a:pos x="182" y="171"/>
                  </a:cxn>
                  <a:cxn ang="0">
                    <a:pos x="65" y="171"/>
                  </a:cxn>
                  <a:cxn ang="0">
                    <a:pos x="57" y="67"/>
                  </a:cxn>
                  <a:cxn ang="0">
                    <a:pos x="205" y="59"/>
                  </a:cxn>
                  <a:cxn ang="0">
                    <a:pos x="222" y="52"/>
                  </a:cxn>
                  <a:cxn ang="0">
                    <a:pos x="225" y="36"/>
                  </a:cxn>
                  <a:cxn ang="0">
                    <a:pos x="218" y="21"/>
                  </a:cxn>
                  <a:cxn ang="0">
                    <a:pos x="202" y="16"/>
                  </a:cxn>
                  <a:cxn ang="0">
                    <a:pos x="38" y="16"/>
                  </a:cxn>
                  <a:cxn ang="0">
                    <a:pos x="22" y="26"/>
                  </a:cxn>
                  <a:cxn ang="0">
                    <a:pos x="16" y="42"/>
                  </a:cxn>
                  <a:cxn ang="0">
                    <a:pos x="16" y="347"/>
                  </a:cxn>
                  <a:cxn ang="0">
                    <a:pos x="26" y="364"/>
                  </a:cxn>
                  <a:cxn ang="0">
                    <a:pos x="42" y="369"/>
                  </a:cxn>
                  <a:cxn ang="0">
                    <a:pos x="30" y="375"/>
                  </a:cxn>
                </a:cxnLst>
                <a:rect l="0" t="0" r="r" b="b"/>
                <a:pathLst>
                  <a:path w="241" h="385">
                    <a:moveTo>
                      <a:pt x="46" y="376"/>
                    </a:moveTo>
                    <a:cubicBezTo>
                      <a:pt x="46" y="379"/>
                      <a:pt x="45" y="382"/>
                      <a:pt x="43" y="383"/>
                    </a:cubicBezTo>
                    <a:cubicBezTo>
                      <a:pt x="41" y="385"/>
                      <a:pt x="38" y="385"/>
                      <a:pt x="35" y="384"/>
                    </a:cubicBezTo>
                    <a:lnTo>
                      <a:pt x="15" y="375"/>
                    </a:lnTo>
                    <a:cubicBezTo>
                      <a:pt x="13" y="374"/>
                      <a:pt x="12" y="373"/>
                      <a:pt x="11" y="371"/>
                    </a:cubicBezTo>
                    <a:lnTo>
                      <a:pt x="1" y="351"/>
                    </a:lnTo>
                    <a:cubicBezTo>
                      <a:pt x="1" y="350"/>
                      <a:pt x="0" y="349"/>
                      <a:pt x="0" y="347"/>
                    </a:cubicBezTo>
                    <a:lnTo>
                      <a:pt x="0" y="38"/>
                    </a:lnTo>
                    <a:cubicBezTo>
                      <a:pt x="0" y="37"/>
                      <a:pt x="1" y="36"/>
                      <a:pt x="1" y="35"/>
                    </a:cubicBezTo>
                    <a:lnTo>
                      <a:pt x="11" y="15"/>
                    </a:lnTo>
                    <a:cubicBezTo>
                      <a:pt x="12" y="13"/>
                      <a:pt x="13" y="12"/>
                      <a:pt x="15" y="11"/>
                    </a:cubicBezTo>
                    <a:lnTo>
                      <a:pt x="35" y="1"/>
                    </a:lnTo>
                    <a:cubicBezTo>
                      <a:pt x="36" y="1"/>
                      <a:pt x="37" y="0"/>
                      <a:pt x="38" y="0"/>
                    </a:cubicBezTo>
                    <a:lnTo>
                      <a:pt x="205" y="0"/>
                    </a:lnTo>
                    <a:cubicBezTo>
                      <a:pt x="207" y="0"/>
                      <a:pt x="208" y="1"/>
                      <a:pt x="209" y="1"/>
                    </a:cubicBezTo>
                    <a:lnTo>
                      <a:pt x="229" y="11"/>
                    </a:lnTo>
                    <a:cubicBezTo>
                      <a:pt x="231" y="12"/>
                      <a:pt x="232" y="14"/>
                      <a:pt x="233" y="16"/>
                    </a:cubicBezTo>
                    <a:lnTo>
                      <a:pt x="240" y="36"/>
                    </a:lnTo>
                    <a:cubicBezTo>
                      <a:pt x="241" y="37"/>
                      <a:pt x="241" y="39"/>
                      <a:pt x="240" y="41"/>
                    </a:cubicBezTo>
                    <a:lnTo>
                      <a:pt x="233" y="62"/>
                    </a:lnTo>
                    <a:cubicBezTo>
                      <a:pt x="232" y="64"/>
                      <a:pt x="231" y="66"/>
                      <a:pt x="228" y="67"/>
                    </a:cubicBezTo>
                    <a:lnTo>
                      <a:pt x="208" y="75"/>
                    </a:lnTo>
                    <a:cubicBezTo>
                      <a:pt x="207" y="75"/>
                      <a:pt x="206" y="75"/>
                      <a:pt x="205" y="75"/>
                    </a:cubicBezTo>
                    <a:lnTo>
                      <a:pt x="65" y="75"/>
                    </a:lnTo>
                    <a:lnTo>
                      <a:pt x="73" y="67"/>
                    </a:lnTo>
                    <a:lnTo>
                      <a:pt x="73" y="163"/>
                    </a:lnTo>
                    <a:lnTo>
                      <a:pt x="65" y="155"/>
                    </a:lnTo>
                    <a:lnTo>
                      <a:pt x="185" y="155"/>
                    </a:lnTo>
                    <a:cubicBezTo>
                      <a:pt x="187" y="155"/>
                      <a:pt x="188" y="156"/>
                      <a:pt x="189" y="156"/>
                    </a:cubicBezTo>
                    <a:lnTo>
                      <a:pt x="209" y="165"/>
                    </a:lnTo>
                    <a:cubicBezTo>
                      <a:pt x="211" y="166"/>
                      <a:pt x="212" y="168"/>
                      <a:pt x="213" y="169"/>
                    </a:cubicBezTo>
                    <a:lnTo>
                      <a:pt x="221" y="189"/>
                    </a:lnTo>
                    <a:cubicBezTo>
                      <a:pt x="222" y="191"/>
                      <a:pt x="222" y="193"/>
                      <a:pt x="221" y="195"/>
                    </a:cubicBezTo>
                    <a:lnTo>
                      <a:pt x="213" y="216"/>
                    </a:lnTo>
                    <a:cubicBezTo>
                      <a:pt x="212" y="218"/>
                      <a:pt x="211" y="220"/>
                      <a:pt x="208" y="221"/>
                    </a:cubicBezTo>
                    <a:lnTo>
                      <a:pt x="188" y="229"/>
                    </a:lnTo>
                    <a:cubicBezTo>
                      <a:pt x="187" y="229"/>
                      <a:pt x="186" y="229"/>
                      <a:pt x="185" y="229"/>
                    </a:cubicBezTo>
                    <a:lnTo>
                      <a:pt x="65" y="229"/>
                    </a:lnTo>
                    <a:lnTo>
                      <a:pt x="73" y="221"/>
                    </a:lnTo>
                    <a:lnTo>
                      <a:pt x="73" y="318"/>
                    </a:lnTo>
                    <a:lnTo>
                      <a:pt x="65" y="310"/>
                    </a:lnTo>
                    <a:lnTo>
                      <a:pt x="205" y="310"/>
                    </a:lnTo>
                    <a:cubicBezTo>
                      <a:pt x="206" y="310"/>
                      <a:pt x="207" y="311"/>
                      <a:pt x="208" y="311"/>
                    </a:cubicBezTo>
                    <a:lnTo>
                      <a:pt x="228" y="319"/>
                    </a:lnTo>
                    <a:cubicBezTo>
                      <a:pt x="231" y="320"/>
                      <a:pt x="232" y="322"/>
                      <a:pt x="233" y="324"/>
                    </a:cubicBezTo>
                    <a:lnTo>
                      <a:pt x="240" y="345"/>
                    </a:lnTo>
                    <a:cubicBezTo>
                      <a:pt x="241" y="347"/>
                      <a:pt x="241" y="348"/>
                      <a:pt x="240" y="350"/>
                    </a:cubicBezTo>
                    <a:lnTo>
                      <a:pt x="233" y="370"/>
                    </a:lnTo>
                    <a:cubicBezTo>
                      <a:pt x="232" y="372"/>
                      <a:pt x="231" y="374"/>
                      <a:pt x="229" y="375"/>
                    </a:cubicBezTo>
                    <a:lnTo>
                      <a:pt x="209" y="384"/>
                    </a:lnTo>
                    <a:cubicBezTo>
                      <a:pt x="208" y="384"/>
                      <a:pt x="207" y="384"/>
                      <a:pt x="205" y="384"/>
                    </a:cubicBezTo>
                    <a:lnTo>
                      <a:pt x="39" y="384"/>
                    </a:lnTo>
                    <a:cubicBezTo>
                      <a:pt x="37" y="384"/>
                      <a:pt x="35" y="384"/>
                      <a:pt x="34" y="382"/>
                    </a:cubicBezTo>
                    <a:lnTo>
                      <a:pt x="33" y="381"/>
                    </a:lnTo>
                    <a:lnTo>
                      <a:pt x="46" y="375"/>
                    </a:lnTo>
                    <a:lnTo>
                      <a:pt x="46" y="376"/>
                    </a:lnTo>
                    <a:close/>
                    <a:moveTo>
                      <a:pt x="30" y="375"/>
                    </a:moveTo>
                    <a:cubicBezTo>
                      <a:pt x="30" y="372"/>
                      <a:pt x="32" y="369"/>
                      <a:pt x="35" y="368"/>
                    </a:cubicBezTo>
                    <a:cubicBezTo>
                      <a:pt x="38" y="367"/>
                      <a:pt x="42" y="368"/>
                      <a:pt x="44" y="370"/>
                    </a:cubicBezTo>
                    <a:lnTo>
                      <a:pt x="45" y="371"/>
                    </a:lnTo>
                    <a:lnTo>
                      <a:pt x="39" y="368"/>
                    </a:lnTo>
                    <a:lnTo>
                      <a:pt x="205" y="368"/>
                    </a:lnTo>
                    <a:lnTo>
                      <a:pt x="202" y="369"/>
                    </a:lnTo>
                    <a:lnTo>
                      <a:pt x="222" y="360"/>
                    </a:lnTo>
                    <a:lnTo>
                      <a:pt x="218" y="365"/>
                    </a:lnTo>
                    <a:lnTo>
                      <a:pt x="225" y="345"/>
                    </a:lnTo>
                    <a:lnTo>
                      <a:pt x="225" y="350"/>
                    </a:lnTo>
                    <a:lnTo>
                      <a:pt x="218" y="329"/>
                    </a:lnTo>
                    <a:lnTo>
                      <a:pt x="222" y="334"/>
                    </a:lnTo>
                    <a:lnTo>
                      <a:pt x="202" y="326"/>
                    </a:lnTo>
                    <a:lnTo>
                      <a:pt x="205" y="326"/>
                    </a:lnTo>
                    <a:lnTo>
                      <a:pt x="65" y="326"/>
                    </a:lnTo>
                    <a:cubicBezTo>
                      <a:pt x="61" y="326"/>
                      <a:pt x="57" y="323"/>
                      <a:pt x="57" y="318"/>
                    </a:cubicBezTo>
                    <a:lnTo>
                      <a:pt x="57" y="221"/>
                    </a:lnTo>
                    <a:cubicBezTo>
                      <a:pt x="57" y="217"/>
                      <a:pt x="61" y="213"/>
                      <a:pt x="65" y="213"/>
                    </a:cubicBezTo>
                    <a:lnTo>
                      <a:pt x="185" y="213"/>
                    </a:lnTo>
                    <a:lnTo>
                      <a:pt x="182" y="214"/>
                    </a:lnTo>
                    <a:lnTo>
                      <a:pt x="202" y="206"/>
                    </a:lnTo>
                    <a:lnTo>
                      <a:pt x="198" y="211"/>
                    </a:lnTo>
                    <a:lnTo>
                      <a:pt x="206" y="190"/>
                    </a:lnTo>
                    <a:lnTo>
                      <a:pt x="206" y="195"/>
                    </a:lnTo>
                    <a:lnTo>
                      <a:pt x="198" y="175"/>
                    </a:lnTo>
                    <a:lnTo>
                      <a:pt x="202" y="180"/>
                    </a:lnTo>
                    <a:lnTo>
                      <a:pt x="182" y="171"/>
                    </a:lnTo>
                    <a:lnTo>
                      <a:pt x="185" y="171"/>
                    </a:lnTo>
                    <a:lnTo>
                      <a:pt x="65" y="171"/>
                    </a:lnTo>
                    <a:cubicBezTo>
                      <a:pt x="61" y="171"/>
                      <a:pt x="57" y="168"/>
                      <a:pt x="57" y="163"/>
                    </a:cubicBezTo>
                    <a:lnTo>
                      <a:pt x="57" y="67"/>
                    </a:lnTo>
                    <a:cubicBezTo>
                      <a:pt x="57" y="63"/>
                      <a:pt x="61" y="59"/>
                      <a:pt x="65" y="59"/>
                    </a:cubicBezTo>
                    <a:lnTo>
                      <a:pt x="205" y="59"/>
                    </a:lnTo>
                    <a:lnTo>
                      <a:pt x="202" y="60"/>
                    </a:lnTo>
                    <a:lnTo>
                      <a:pt x="222" y="52"/>
                    </a:lnTo>
                    <a:lnTo>
                      <a:pt x="218" y="57"/>
                    </a:lnTo>
                    <a:lnTo>
                      <a:pt x="225" y="36"/>
                    </a:lnTo>
                    <a:lnTo>
                      <a:pt x="225" y="41"/>
                    </a:lnTo>
                    <a:lnTo>
                      <a:pt x="218" y="21"/>
                    </a:lnTo>
                    <a:lnTo>
                      <a:pt x="222" y="26"/>
                    </a:lnTo>
                    <a:lnTo>
                      <a:pt x="202" y="16"/>
                    </a:lnTo>
                    <a:lnTo>
                      <a:pt x="205" y="16"/>
                    </a:lnTo>
                    <a:lnTo>
                      <a:pt x="38" y="16"/>
                    </a:lnTo>
                    <a:lnTo>
                      <a:pt x="42" y="16"/>
                    </a:lnTo>
                    <a:lnTo>
                      <a:pt x="22" y="26"/>
                    </a:lnTo>
                    <a:lnTo>
                      <a:pt x="26" y="22"/>
                    </a:lnTo>
                    <a:lnTo>
                      <a:pt x="16" y="42"/>
                    </a:lnTo>
                    <a:lnTo>
                      <a:pt x="16" y="38"/>
                    </a:lnTo>
                    <a:lnTo>
                      <a:pt x="16" y="347"/>
                    </a:lnTo>
                    <a:lnTo>
                      <a:pt x="16" y="344"/>
                    </a:lnTo>
                    <a:lnTo>
                      <a:pt x="26" y="364"/>
                    </a:lnTo>
                    <a:lnTo>
                      <a:pt x="22" y="360"/>
                    </a:lnTo>
                    <a:lnTo>
                      <a:pt x="42" y="369"/>
                    </a:lnTo>
                    <a:lnTo>
                      <a:pt x="30" y="376"/>
                    </a:lnTo>
                    <a:lnTo>
                      <a:pt x="30" y="37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1" name="Freeform 97"/>
              <p:cNvSpPr>
                <a:spLocks/>
              </p:cNvSpPr>
              <p:nvPr/>
            </p:nvSpPr>
            <p:spPr bwMode="auto">
              <a:xfrm>
                <a:off x="402" y="3521"/>
                <a:ext cx="46" cy="58"/>
              </a:xfrm>
              <a:custGeom>
                <a:avLst/>
                <a:gdLst/>
                <a:ahLst/>
                <a:cxnLst>
                  <a:cxn ang="0">
                    <a:pos x="252" y="2"/>
                  </a:cxn>
                  <a:cxn ang="0">
                    <a:pos x="252" y="2"/>
                  </a:cxn>
                  <a:cxn ang="0">
                    <a:pos x="274" y="8"/>
                  </a:cxn>
                  <a:cxn ang="0">
                    <a:pos x="285" y="26"/>
                  </a:cxn>
                  <a:cxn ang="0">
                    <a:pos x="281" y="48"/>
                  </a:cxn>
                  <a:cxn ang="0">
                    <a:pos x="180" y="184"/>
                  </a:cxn>
                  <a:cxn ang="0">
                    <a:pos x="281" y="322"/>
                  </a:cxn>
                  <a:cxn ang="0">
                    <a:pos x="282" y="353"/>
                  </a:cxn>
                  <a:cxn ang="0">
                    <a:pos x="258" y="368"/>
                  </a:cxn>
                  <a:cxn ang="0">
                    <a:pos x="233" y="356"/>
                  </a:cxn>
                  <a:cxn ang="0">
                    <a:pos x="144" y="234"/>
                  </a:cxn>
                  <a:cxn ang="0">
                    <a:pos x="55" y="356"/>
                  </a:cxn>
                  <a:cxn ang="0">
                    <a:pos x="29" y="368"/>
                  </a:cxn>
                  <a:cxn ang="0">
                    <a:pos x="5" y="353"/>
                  </a:cxn>
                  <a:cxn ang="0">
                    <a:pos x="7" y="322"/>
                  </a:cxn>
                  <a:cxn ang="0">
                    <a:pos x="109" y="184"/>
                  </a:cxn>
                  <a:cxn ang="0">
                    <a:pos x="7" y="48"/>
                  </a:cxn>
                  <a:cxn ang="0">
                    <a:pos x="2" y="26"/>
                  </a:cxn>
                  <a:cxn ang="0">
                    <a:pos x="15" y="8"/>
                  </a:cxn>
                  <a:cxn ang="0">
                    <a:pos x="35" y="2"/>
                  </a:cxn>
                  <a:cxn ang="0">
                    <a:pos x="55" y="15"/>
                  </a:cxn>
                  <a:cxn ang="0">
                    <a:pos x="144" y="135"/>
                  </a:cxn>
                  <a:cxn ang="0">
                    <a:pos x="233" y="15"/>
                  </a:cxn>
                  <a:cxn ang="0">
                    <a:pos x="252" y="2"/>
                  </a:cxn>
                </a:cxnLst>
                <a:rect l="0" t="0" r="r" b="b"/>
                <a:pathLst>
                  <a:path w="288" h="368">
                    <a:moveTo>
                      <a:pt x="252" y="2"/>
                    </a:moveTo>
                    <a:lnTo>
                      <a:pt x="252" y="2"/>
                    </a:lnTo>
                    <a:cubicBezTo>
                      <a:pt x="260" y="0"/>
                      <a:pt x="268" y="4"/>
                      <a:pt x="274" y="8"/>
                    </a:cubicBezTo>
                    <a:cubicBezTo>
                      <a:pt x="281" y="13"/>
                      <a:pt x="285" y="18"/>
                      <a:pt x="285" y="26"/>
                    </a:cubicBezTo>
                    <a:cubicBezTo>
                      <a:pt x="287" y="34"/>
                      <a:pt x="285" y="42"/>
                      <a:pt x="281" y="48"/>
                    </a:cubicBezTo>
                    <a:lnTo>
                      <a:pt x="180" y="184"/>
                    </a:lnTo>
                    <a:lnTo>
                      <a:pt x="281" y="322"/>
                    </a:lnTo>
                    <a:cubicBezTo>
                      <a:pt x="287" y="332"/>
                      <a:pt x="288" y="342"/>
                      <a:pt x="282" y="353"/>
                    </a:cubicBezTo>
                    <a:cubicBezTo>
                      <a:pt x="277" y="362"/>
                      <a:pt x="269" y="368"/>
                      <a:pt x="258" y="368"/>
                    </a:cubicBezTo>
                    <a:cubicBezTo>
                      <a:pt x="249" y="368"/>
                      <a:pt x="239" y="364"/>
                      <a:pt x="233" y="356"/>
                    </a:cubicBezTo>
                    <a:lnTo>
                      <a:pt x="144" y="234"/>
                    </a:lnTo>
                    <a:lnTo>
                      <a:pt x="55" y="356"/>
                    </a:lnTo>
                    <a:cubicBezTo>
                      <a:pt x="48" y="364"/>
                      <a:pt x="40" y="368"/>
                      <a:pt x="29" y="368"/>
                    </a:cubicBezTo>
                    <a:cubicBezTo>
                      <a:pt x="20" y="368"/>
                      <a:pt x="12" y="362"/>
                      <a:pt x="5" y="353"/>
                    </a:cubicBezTo>
                    <a:cubicBezTo>
                      <a:pt x="0" y="342"/>
                      <a:pt x="0" y="332"/>
                      <a:pt x="7" y="322"/>
                    </a:cubicBezTo>
                    <a:lnTo>
                      <a:pt x="109" y="184"/>
                    </a:lnTo>
                    <a:lnTo>
                      <a:pt x="7" y="48"/>
                    </a:lnTo>
                    <a:cubicBezTo>
                      <a:pt x="4" y="42"/>
                      <a:pt x="2" y="34"/>
                      <a:pt x="2" y="26"/>
                    </a:cubicBezTo>
                    <a:cubicBezTo>
                      <a:pt x="4" y="18"/>
                      <a:pt x="8" y="13"/>
                      <a:pt x="15" y="8"/>
                    </a:cubicBezTo>
                    <a:cubicBezTo>
                      <a:pt x="21" y="4"/>
                      <a:pt x="28" y="0"/>
                      <a:pt x="35" y="2"/>
                    </a:cubicBezTo>
                    <a:cubicBezTo>
                      <a:pt x="43" y="4"/>
                      <a:pt x="50" y="7"/>
                      <a:pt x="55" y="15"/>
                    </a:cubicBezTo>
                    <a:lnTo>
                      <a:pt x="144" y="135"/>
                    </a:lnTo>
                    <a:lnTo>
                      <a:pt x="233" y="15"/>
                    </a:lnTo>
                    <a:cubicBezTo>
                      <a:pt x="239" y="7"/>
                      <a:pt x="246" y="4"/>
                      <a:pt x="252" y="2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2" name="Freeform 98"/>
              <p:cNvSpPr>
                <a:spLocks noEditPoints="1"/>
              </p:cNvSpPr>
              <p:nvPr/>
            </p:nvSpPr>
            <p:spPr bwMode="auto">
              <a:xfrm>
                <a:off x="401" y="3520"/>
                <a:ext cx="48" cy="61"/>
              </a:xfrm>
              <a:custGeom>
                <a:avLst/>
                <a:gdLst/>
                <a:ahLst/>
                <a:cxnLst>
                  <a:cxn ang="0">
                    <a:pos x="259" y="0"/>
                  </a:cxn>
                  <a:cxn ang="0">
                    <a:pos x="274" y="2"/>
                  </a:cxn>
                  <a:cxn ang="0">
                    <a:pos x="287" y="10"/>
                  </a:cxn>
                  <a:cxn ang="0">
                    <a:pos x="299" y="34"/>
                  </a:cxn>
                  <a:cxn ang="0">
                    <a:pos x="294" y="59"/>
                  </a:cxn>
                  <a:cxn ang="0">
                    <a:pos x="193" y="186"/>
                  </a:cxn>
                  <a:cxn ang="0">
                    <a:pos x="295" y="326"/>
                  </a:cxn>
                  <a:cxn ang="0">
                    <a:pos x="300" y="345"/>
                  </a:cxn>
                  <a:cxn ang="0">
                    <a:pos x="294" y="365"/>
                  </a:cxn>
                  <a:cxn ang="0">
                    <a:pos x="281" y="378"/>
                  </a:cxn>
                  <a:cxn ang="0">
                    <a:pos x="261" y="382"/>
                  </a:cxn>
                  <a:cxn ang="0">
                    <a:pos x="233" y="367"/>
                  </a:cxn>
                  <a:cxn ang="0">
                    <a:pos x="157" y="245"/>
                  </a:cxn>
                  <a:cxn ang="0">
                    <a:pos x="65" y="370"/>
                  </a:cxn>
                  <a:cxn ang="0">
                    <a:pos x="33" y="382"/>
                  </a:cxn>
                  <a:cxn ang="0">
                    <a:pos x="17" y="376"/>
                  </a:cxn>
                  <a:cxn ang="0">
                    <a:pos x="4" y="361"/>
                  </a:cxn>
                  <a:cxn ang="0">
                    <a:pos x="1" y="341"/>
                  </a:cxn>
                  <a:cxn ang="0">
                    <a:pos x="7" y="324"/>
                  </a:cxn>
                  <a:cxn ang="0">
                    <a:pos x="109" y="195"/>
                  </a:cxn>
                  <a:cxn ang="0">
                    <a:pos x="6" y="56"/>
                  </a:cxn>
                  <a:cxn ang="0">
                    <a:pos x="2" y="28"/>
                  </a:cxn>
                  <a:cxn ang="0">
                    <a:pos x="18" y="7"/>
                  </a:cxn>
                  <a:cxn ang="0">
                    <a:pos x="31" y="1"/>
                  </a:cxn>
                  <a:cxn ang="0">
                    <a:pos x="44" y="1"/>
                  </a:cxn>
                  <a:cxn ang="0">
                    <a:pos x="58" y="7"/>
                  </a:cxn>
                  <a:cxn ang="0">
                    <a:pos x="68" y="17"/>
                  </a:cxn>
                  <a:cxn ang="0">
                    <a:pos x="144" y="137"/>
                  </a:cxn>
                  <a:cxn ang="0">
                    <a:pos x="234" y="16"/>
                  </a:cxn>
                  <a:cxn ang="0">
                    <a:pos x="246" y="5"/>
                  </a:cxn>
                  <a:cxn ang="0">
                    <a:pos x="253" y="20"/>
                  </a:cxn>
                  <a:cxn ang="0">
                    <a:pos x="245" y="27"/>
                  </a:cxn>
                  <a:cxn ang="0">
                    <a:pos x="157" y="146"/>
                  </a:cxn>
                  <a:cxn ang="0">
                    <a:pos x="144" y="146"/>
                  </a:cxn>
                  <a:cxn ang="0">
                    <a:pos x="56" y="27"/>
                  </a:cxn>
                  <a:cxn ang="0">
                    <a:pos x="50" y="20"/>
                  </a:cxn>
                  <a:cxn ang="0">
                    <a:pos x="42" y="16"/>
                  </a:cxn>
                  <a:cxn ang="0">
                    <a:pos x="35" y="17"/>
                  </a:cxn>
                  <a:cxn ang="0">
                    <a:pos x="28" y="19"/>
                  </a:cxn>
                  <a:cxn ang="0">
                    <a:pos x="16" y="31"/>
                  </a:cxn>
                  <a:cxn ang="0">
                    <a:pos x="20" y="50"/>
                  </a:cxn>
                  <a:cxn ang="0">
                    <a:pos x="122" y="195"/>
                  </a:cxn>
                  <a:cxn ang="0">
                    <a:pos x="21" y="331"/>
                  </a:cxn>
                  <a:cxn ang="0">
                    <a:pos x="16" y="342"/>
                  </a:cxn>
                  <a:cxn ang="0">
                    <a:pos x="17" y="354"/>
                  </a:cxn>
                  <a:cxn ang="0">
                    <a:pos x="25" y="363"/>
                  </a:cxn>
                  <a:cxn ang="0">
                    <a:pos x="32" y="367"/>
                  </a:cxn>
                  <a:cxn ang="0">
                    <a:pos x="55" y="358"/>
                  </a:cxn>
                  <a:cxn ang="0">
                    <a:pos x="150" y="232"/>
                  </a:cxn>
                  <a:cxn ang="0">
                    <a:pos x="246" y="358"/>
                  </a:cxn>
                  <a:cxn ang="0">
                    <a:pos x="268" y="367"/>
                  </a:cxn>
                  <a:cxn ang="0">
                    <a:pos x="276" y="363"/>
                  </a:cxn>
                  <a:cxn ang="0">
                    <a:pos x="283" y="354"/>
                  </a:cxn>
                  <a:cxn ang="0">
                    <a:pos x="285" y="342"/>
                  </a:cxn>
                  <a:cxn ang="0">
                    <a:pos x="280" y="331"/>
                  </a:cxn>
                  <a:cxn ang="0">
                    <a:pos x="180" y="195"/>
                  </a:cxn>
                  <a:cxn ang="0">
                    <a:pos x="281" y="50"/>
                  </a:cxn>
                  <a:cxn ang="0">
                    <a:pos x="284" y="31"/>
                  </a:cxn>
                  <a:cxn ang="0">
                    <a:pos x="274" y="19"/>
                  </a:cxn>
                  <a:cxn ang="0">
                    <a:pos x="267" y="17"/>
                  </a:cxn>
                  <a:cxn ang="0">
                    <a:pos x="258" y="16"/>
                  </a:cxn>
                  <a:cxn ang="0">
                    <a:pos x="253" y="20"/>
                  </a:cxn>
                </a:cxnLst>
                <a:rect l="0" t="0" r="r" b="b"/>
                <a:pathLst>
                  <a:path w="301" h="383">
                    <a:moveTo>
                      <a:pt x="255" y="1"/>
                    </a:moveTo>
                    <a:cubicBezTo>
                      <a:pt x="256" y="1"/>
                      <a:pt x="258" y="0"/>
                      <a:pt x="259" y="0"/>
                    </a:cubicBezTo>
                    <a:lnTo>
                      <a:pt x="271" y="1"/>
                    </a:lnTo>
                    <a:cubicBezTo>
                      <a:pt x="272" y="2"/>
                      <a:pt x="273" y="2"/>
                      <a:pt x="274" y="2"/>
                    </a:cubicBezTo>
                    <a:lnTo>
                      <a:pt x="284" y="7"/>
                    </a:lnTo>
                    <a:cubicBezTo>
                      <a:pt x="285" y="8"/>
                      <a:pt x="287" y="9"/>
                      <a:pt x="287" y="10"/>
                    </a:cubicBezTo>
                    <a:lnTo>
                      <a:pt x="298" y="28"/>
                    </a:lnTo>
                    <a:cubicBezTo>
                      <a:pt x="299" y="30"/>
                      <a:pt x="300" y="32"/>
                      <a:pt x="299" y="34"/>
                    </a:cubicBezTo>
                    <a:lnTo>
                      <a:pt x="295" y="56"/>
                    </a:lnTo>
                    <a:cubicBezTo>
                      <a:pt x="295" y="57"/>
                      <a:pt x="295" y="58"/>
                      <a:pt x="294" y="59"/>
                    </a:cubicBezTo>
                    <a:lnTo>
                      <a:pt x="193" y="195"/>
                    </a:lnTo>
                    <a:lnTo>
                      <a:pt x="193" y="186"/>
                    </a:lnTo>
                    <a:lnTo>
                      <a:pt x="294" y="324"/>
                    </a:lnTo>
                    <a:cubicBezTo>
                      <a:pt x="294" y="324"/>
                      <a:pt x="295" y="325"/>
                      <a:pt x="295" y="326"/>
                    </a:cubicBezTo>
                    <a:lnTo>
                      <a:pt x="300" y="341"/>
                    </a:lnTo>
                    <a:cubicBezTo>
                      <a:pt x="301" y="342"/>
                      <a:pt x="301" y="344"/>
                      <a:pt x="300" y="345"/>
                    </a:cubicBezTo>
                    <a:lnTo>
                      <a:pt x="296" y="361"/>
                    </a:lnTo>
                    <a:cubicBezTo>
                      <a:pt x="296" y="363"/>
                      <a:pt x="295" y="364"/>
                      <a:pt x="294" y="365"/>
                    </a:cubicBezTo>
                    <a:lnTo>
                      <a:pt x="284" y="376"/>
                    </a:lnTo>
                    <a:cubicBezTo>
                      <a:pt x="283" y="377"/>
                      <a:pt x="282" y="378"/>
                      <a:pt x="281" y="378"/>
                    </a:cubicBezTo>
                    <a:lnTo>
                      <a:pt x="267" y="382"/>
                    </a:lnTo>
                    <a:cubicBezTo>
                      <a:pt x="265" y="383"/>
                      <a:pt x="263" y="383"/>
                      <a:pt x="261" y="382"/>
                    </a:cubicBezTo>
                    <a:lnTo>
                      <a:pt x="236" y="370"/>
                    </a:lnTo>
                    <a:cubicBezTo>
                      <a:pt x="235" y="369"/>
                      <a:pt x="234" y="368"/>
                      <a:pt x="233" y="367"/>
                    </a:cubicBezTo>
                    <a:lnTo>
                      <a:pt x="144" y="245"/>
                    </a:lnTo>
                    <a:lnTo>
                      <a:pt x="157" y="245"/>
                    </a:lnTo>
                    <a:lnTo>
                      <a:pt x="68" y="367"/>
                    </a:lnTo>
                    <a:cubicBezTo>
                      <a:pt x="67" y="368"/>
                      <a:pt x="66" y="369"/>
                      <a:pt x="65" y="370"/>
                    </a:cubicBezTo>
                    <a:lnTo>
                      <a:pt x="39" y="382"/>
                    </a:lnTo>
                    <a:cubicBezTo>
                      <a:pt x="37" y="383"/>
                      <a:pt x="35" y="383"/>
                      <a:pt x="33" y="382"/>
                    </a:cubicBezTo>
                    <a:lnTo>
                      <a:pt x="20" y="378"/>
                    </a:lnTo>
                    <a:cubicBezTo>
                      <a:pt x="19" y="378"/>
                      <a:pt x="18" y="377"/>
                      <a:pt x="17" y="376"/>
                    </a:cubicBezTo>
                    <a:lnTo>
                      <a:pt x="6" y="365"/>
                    </a:lnTo>
                    <a:cubicBezTo>
                      <a:pt x="5" y="364"/>
                      <a:pt x="4" y="363"/>
                      <a:pt x="4" y="361"/>
                    </a:cubicBezTo>
                    <a:lnTo>
                      <a:pt x="1" y="345"/>
                    </a:lnTo>
                    <a:cubicBezTo>
                      <a:pt x="0" y="344"/>
                      <a:pt x="0" y="342"/>
                      <a:pt x="1" y="341"/>
                    </a:cubicBezTo>
                    <a:lnTo>
                      <a:pt x="6" y="326"/>
                    </a:lnTo>
                    <a:cubicBezTo>
                      <a:pt x="6" y="325"/>
                      <a:pt x="7" y="324"/>
                      <a:pt x="7" y="324"/>
                    </a:cubicBezTo>
                    <a:lnTo>
                      <a:pt x="109" y="186"/>
                    </a:lnTo>
                    <a:lnTo>
                      <a:pt x="109" y="195"/>
                    </a:lnTo>
                    <a:lnTo>
                      <a:pt x="7" y="59"/>
                    </a:lnTo>
                    <a:cubicBezTo>
                      <a:pt x="6" y="58"/>
                      <a:pt x="6" y="57"/>
                      <a:pt x="6" y="56"/>
                    </a:cubicBezTo>
                    <a:lnTo>
                      <a:pt x="1" y="34"/>
                    </a:lnTo>
                    <a:cubicBezTo>
                      <a:pt x="0" y="32"/>
                      <a:pt x="1" y="30"/>
                      <a:pt x="2" y="28"/>
                    </a:cubicBezTo>
                    <a:lnTo>
                      <a:pt x="15" y="10"/>
                    </a:lnTo>
                    <a:cubicBezTo>
                      <a:pt x="16" y="9"/>
                      <a:pt x="17" y="8"/>
                      <a:pt x="18" y="7"/>
                    </a:cubicBezTo>
                    <a:lnTo>
                      <a:pt x="28" y="2"/>
                    </a:lnTo>
                    <a:cubicBezTo>
                      <a:pt x="29" y="2"/>
                      <a:pt x="30" y="2"/>
                      <a:pt x="31" y="1"/>
                    </a:cubicBezTo>
                    <a:lnTo>
                      <a:pt x="41" y="0"/>
                    </a:lnTo>
                    <a:cubicBezTo>
                      <a:pt x="42" y="0"/>
                      <a:pt x="43" y="1"/>
                      <a:pt x="44" y="1"/>
                    </a:cubicBezTo>
                    <a:lnTo>
                      <a:pt x="55" y="5"/>
                    </a:lnTo>
                    <a:cubicBezTo>
                      <a:pt x="56" y="5"/>
                      <a:pt x="57" y="6"/>
                      <a:pt x="58" y="7"/>
                    </a:cubicBezTo>
                    <a:lnTo>
                      <a:pt x="67" y="16"/>
                    </a:lnTo>
                    <a:cubicBezTo>
                      <a:pt x="67" y="16"/>
                      <a:pt x="68" y="16"/>
                      <a:pt x="68" y="17"/>
                    </a:cubicBezTo>
                    <a:lnTo>
                      <a:pt x="157" y="137"/>
                    </a:lnTo>
                    <a:lnTo>
                      <a:pt x="144" y="137"/>
                    </a:lnTo>
                    <a:lnTo>
                      <a:pt x="233" y="17"/>
                    </a:lnTo>
                    <a:cubicBezTo>
                      <a:pt x="233" y="16"/>
                      <a:pt x="234" y="16"/>
                      <a:pt x="234" y="16"/>
                    </a:cubicBezTo>
                    <a:lnTo>
                      <a:pt x="244" y="7"/>
                    </a:lnTo>
                    <a:cubicBezTo>
                      <a:pt x="245" y="6"/>
                      <a:pt x="245" y="5"/>
                      <a:pt x="246" y="5"/>
                    </a:cubicBezTo>
                    <a:lnTo>
                      <a:pt x="255" y="1"/>
                    </a:lnTo>
                    <a:close/>
                    <a:moveTo>
                      <a:pt x="253" y="20"/>
                    </a:moveTo>
                    <a:lnTo>
                      <a:pt x="255" y="18"/>
                    </a:lnTo>
                    <a:lnTo>
                      <a:pt x="245" y="27"/>
                    </a:lnTo>
                    <a:lnTo>
                      <a:pt x="246" y="26"/>
                    </a:lnTo>
                    <a:lnTo>
                      <a:pt x="157" y="146"/>
                    </a:lnTo>
                    <a:cubicBezTo>
                      <a:pt x="155" y="148"/>
                      <a:pt x="153" y="149"/>
                      <a:pt x="150" y="149"/>
                    </a:cubicBezTo>
                    <a:cubicBezTo>
                      <a:pt x="148" y="149"/>
                      <a:pt x="146" y="148"/>
                      <a:pt x="144" y="146"/>
                    </a:cubicBezTo>
                    <a:lnTo>
                      <a:pt x="55" y="26"/>
                    </a:lnTo>
                    <a:lnTo>
                      <a:pt x="56" y="27"/>
                    </a:lnTo>
                    <a:lnTo>
                      <a:pt x="47" y="18"/>
                    </a:lnTo>
                    <a:lnTo>
                      <a:pt x="50" y="20"/>
                    </a:lnTo>
                    <a:lnTo>
                      <a:pt x="39" y="16"/>
                    </a:lnTo>
                    <a:lnTo>
                      <a:pt x="42" y="16"/>
                    </a:lnTo>
                    <a:lnTo>
                      <a:pt x="32" y="17"/>
                    </a:lnTo>
                    <a:lnTo>
                      <a:pt x="35" y="17"/>
                    </a:lnTo>
                    <a:lnTo>
                      <a:pt x="25" y="22"/>
                    </a:lnTo>
                    <a:lnTo>
                      <a:pt x="28" y="19"/>
                    </a:lnTo>
                    <a:lnTo>
                      <a:pt x="15" y="37"/>
                    </a:lnTo>
                    <a:lnTo>
                      <a:pt x="16" y="31"/>
                    </a:lnTo>
                    <a:lnTo>
                      <a:pt x="21" y="53"/>
                    </a:lnTo>
                    <a:lnTo>
                      <a:pt x="20" y="50"/>
                    </a:lnTo>
                    <a:lnTo>
                      <a:pt x="122" y="186"/>
                    </a:lnTo>
                    <a:cubicBezTo>
                      <a:pt x="124" y="188"/>
                      <a:pt x="124" y="192"/>
                      <a:pt x="122" y="195"/>
                    </a:cubicBezTo>
                    <a:lnTo>
                      <a:pt x="20" y="333"/>
                    </a:lnTo>
                    <a:lnTo>
                      <a:pt x="21" y="331"/>
                    </a:lnTo>
                    <a:lnTo>
                      <a:pt x="16" y="346"/>
                    </a:lnTo>
                    <a:lnTo>
                      <a:pt x="16" y="342"/>
                    </a:lnTo>
                    <a:lnTo>
                      <a:pt x="19" y="358"/>
                    </a:lnTo>
                    <a:lnTo>
                      <a:pt x="17" y="354"/>
                    </a:lnTo>
                    <a:lnTo>
                      <a:pt x="28" y="365"/>
                    </a:lnTo>
                    <a:lnTo>
                      <a:pt x="25" y="363"/>
                    </a:lnTo>
                    <a:lnTo>
                      <a:pt x="38" y="367"/>
                    </a:lnTo>
                    <a:lnTo>
                      <a:pt x="32" y="367"/>
                    </a:lnTo>
                    <a:lnTo>
                      <a:pt x="58" y="355"/>
                    </a:lnTo>
                    <a:lnTo>
                      <a:pt x="55" y="358"/>
                    </a:lnTo>
                    <a:lnTo>
                      <a:pt x="144" y="236"/>
                    </a:lnTo>
                    <a:cubicBezTo>
                      <a:pt x="146" y="234"/>
                      <a:pt x="148" y="232"/>
                      <a:pt x="150" y="232"/>
                    </a:cubicBezTo>
                    <a:cubicBezTo>
                      <a:pt x="153" y="232"/>
                      <a:pt x="155" y="234"/>
                      <a:pt x="157" y="236"/>
                    </a:cubicBezTo>
                    <a:lnTo>
                      <a:pt x="246" y="358"/>
                    </a:lnTo>
                    <a:lnTo>
                      <a:pt x="243" y="355"/>
                    </a:lnTo>
                    <a:lnTo>
                      <a:pt x="268" y="367"/>
                    </a:lnTo>
                    <a:lnTo>
                      <a:pt x="262" y="367"/>
                    </a:lnTo>
                    <a:lnTo>
                      <a:pt x="276" y="363"/>
                    </a:lnTo>
                    <a:lnTo>
                      <a:pt x="273" y="365"/>
                    </a:lnTo>
                    <a:lnTo>
                      <a:pt x="283" y="354"/>
                    </a:lnTo>
                    <a:lnTo>
                      <a:pt x="281" y="358"/>
                    </a:lnTo>
                    <a:lnTo>
                      <a:pt x="285" y="342"/>
                    </a:lnTo>
                    <a:lnTo>
                      <a:pt x="285" y="346"/>
                    </a:lnTo>
                    <a:lnTo>
                      <a:pt x="280" y="331"/>
                    </a:lnTo>
                    <a:lnTo>
                      <a:pt x="281" y="333"/>
                    </a:lnTo>
                    <a:lnTo>
                      <a:pt x="180" y="195"/>
                    </a:lnTo>
                    <a:cubicBezTo>
                      <a:pt x="178" y="192"/>
                      <a:pt x="178" y="189"/>
                      <a:pt x="180" y="186"/>
                    </a:cubicBezTo>
                    <a:lnTo>
                      <a:pt x="281" y="50"/>
                    </a:lnTo>
                    <a:lnTo>
                      <a:pt x="280" y="53"/>
                    </a:lnTo>
                    <a:lnTo>
                      <a:pt x="284" y="31"/>
                    </a:lnTo>
                    <a:lnTo>
                      <a:pt x="285" y="37"/>
                    </a:lnTo>
                    <a:lnTo>
                      <a:pt x="274" y="19"/>
                    </a:lnTo>
                    <a:lnTo>
                      <a:pt x="277" y="22"/>
                    </a:lnTo>
                    <a:lnTo>
                      <a:pt x="267" y="17"/>
                    </a:lnTo>
                    <a:lnTo>
                      <a:pt x="270" y="17"/>
                    </a:lnTo>
                    <a:lnTo>
                      <a:pt x="258" y="16"/>
                    </a:lnTo>
                    <a:lnTo>
                      <a:pt x="262" y="16"/>
                    </a:lnTo>
                    <a:lnTo>
                      <a:pt x="253" y="2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3" name="Freeform 99"/>
              <p:cNvSpPr>
                <a:spLocks/>
              </p:cNvSpPr>
              <p:nvPr/>
            </p:nvSpPr>
            <p:spPr bwMode="auto">
              <a:xfrm>
                <a:off x="465" y="3521"/>
                <a:ext cx="11" cy="58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0" y="30"/>
                  </a:cxn>
                  <a:cxn ang="0">
                    <a:pos x="9" y="10"/>
                  </a:cxn>
                  <a:cxn ang="0">
                    <a:pos x="32" y="0"/>
                  </a:cxn>
                  <a:cxn ang="0">
                    <a:pos x="56" y="10"/>
                  </a:cxn>
                  <a:cxn ang="0">
                    <a:pos x="64" y="30"/>
                  </a:cxn>
                  <a:cxn ang="0">
                    <a:pos x="64" y="339"/>
                  </a:cxn>
                  <a:cxn ang="0">
                    <a:pos x="56" y="359"/>
                  </a:cxn>
                  <a:cxn ang="0">
                    <a:pos x="32" y="368"/>
                  </a:cxn>
                  <a:cxn ang="0">
                    <a:pos x="9" y="359"/>
                  </a:cxn>
                  <a:cxn ang="0">
                    <a:pos x="0" y="339"/>
                  </a:cxn>
                  <a:cxn ang="0">
                    <a:pos x="0" y="30"/>
                  </a:cxn>
                </a:cxnLst>
                <a:rect l="0" t="0" r="r" b="b"/>
                <a:pathLst>
                  <a:path w="64" h="368">
                    <a:moveTo>
                      <a:pt x="0" y="30"/>
                    </a:moveTo>
                    <a:lnTo>
                      <a:pt x="0" y="30"/>
                    </a:lnTo>
                    <a:cubicBezTo>
                      <a:pt x="0" y="22"/>
                      <a:pt x="4" y="15"/>
                      <a:pt x="9" y="10"/>
                    </a:cubicBezTo>
                    <a:cubicBezTo>
                      <a:pt x="16" y="4"/>
                      <a:pt x="23" y="0"/>
                      <a:pt x="32" y="0"/>
                    </a:cubicBezTo>
                    <a:cubicBezTo>
                      <a:pt x="42" y="0"/>
                      <a:pt x="49" y="4"/>
                      <a:pt x="56" y="10"/>
                    </a:cubicBezTo>
                    <a:cubicBezTo>
                      <a:pt x="61" y="15"/>
                      <a:pt x="64" y="22"/>
                      <a:pt x="64" y="30"/>
                    </a:cubicBezTo>
                    <a:lnTo>
                      <a:pt x="64" y="339"/>
                    </a:lnTo>
                    <a:cubicBezTo>
                      <a:pt x="64" y="346"/>
                      <a:pt x="61" y="354"/>
                      <a:pt x="56" y="359"/>
                    </a:cubicBezTo>
                    <a:cubicBezTo>
                      <a:pt x="49" y="365"/>
                      <a:pt x="42" y="368"/>
                      <a:pt x="32" y="368"/>
                    </a:cubicBezTo>
                    <a:cubicBezTo>
                      <a:pt x="23" y="368"/>
                      <a:pt x="16" y="365"/>
                      <a:pt x="9" y="359"/>
                    </a:cubicBezTo>
                    <a:cubicBezTo>
                      <a:pt x="4" y="354"/>
                      <a:pt x="0" y="346"/>
                      <a:pt x="0" y="339"/>
                    </a:cubicBez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4" name="Freeform 100"/>
              <p:cNvSpPr>
                <a:spLocks noEditPoints="1"/>
              </p:cNvSpPr>
              <p:nvPr/>
            </p:nvSpPr>
            <p:spPr bwMode="auto">
              <a:xfrm>
                <a:off x="464" y="3520"/>
                <a:ext cx="13" cy="61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5"/>
                  </a:cxn>
                  <a:cxn ang="0">
                    <a:pos x="10" y="15"/>
                  </a:cxn>
                  <a:cxn ang="0">
                    <a:pos x="14" y="11"/>
                  </a:cxn>
                  <a:cxn ang="0">
                    <a:pos x="37" y="1"/>
                  </a:cxn>
                  <a:cxn ang="0">
                    <a:pos x="44" y="1"/>
                  </a:cxn>
                  <a:cxn ang="0">
                    <a:pos x="68" y="11"/>
                  </a:cxn>
                  <a:cxn ang="0">
                    <a:pos x="72" y="15"/>
                  </a:cxn>
                  <a:cxn ang="0">
                    <a:pos x="80" y="35"/>
                  </a:cxn>
                  <a:cxn ang="0">
                    <a:pos x="80" y="38"/>
                  </a:cxn>
                  <a:cxn ang="0">
                    <a:pos x="80" y="347"/>
                  </a:cxn>
                  <a:cxn ang="0">
                    <a:pos x="80" y="350"/>
                  </a:cxn>
                  <a:cxn ang="0">
                    <a:pos x="72" y="370"/>
                  </a:cxn>
                  <a:cxn ang="0">
                    <a:pos x="67" y="375"/>
                  </a:cxn>
                  <a:cxn ang="0">
                    <a:pos x="43" y="384"/>
                  </a:cxn>
                  <a:cxn ang="0">
                    <a:pos x="38" y="384"/>
                  </a:cxn>
                  <a:cxn ang="0">
                    <a:pos x="15" y="375"/>
                  </a:cxn>
                  <a:cxn ang="0">
                    <a:pos x="10" y="371"/>
                  </a:cxn>
                  <a:cxn ang="0">
                    <a:pos x="1" y="351"/>
                  </a:cxn>
                  <a:cxn ang="0">
                    <a:pos x="0" y="347"/>
                  </a:cxn>
                  <a:cxn ang="0">
                    <a:pos x="0" y="38"/>
                  </a:cxn>
                  <a:cxn ang="0">
                    <a:pos x="16" y="347"/>
                  </a:cxn>
                  <a:cxn ang="0">
                    <a:pos x="16" y="344"/>
                  </a:cxn>
                  <a:cxn ang="0">
                    <a:pos x="25" y="364"/>
                  </a:cxn>
                  <a:cxn ang="0">
                    <a:pos x="20" y="360"/>
                  </a:cxn>
                  <a:cxn ang="0">
                    <a:pos x="43" y="369"/>
                  </a:cxn>
                  <a:cxn ang="0">
                    <a:pos x="38" y="369"/>
                  </a:cxn>
                  <a:cxn ang="0">
                    <a:pos x="62" y="360"/>
                  </a:cxn>
                  <a:cxn ang="0">
                    <a:pos x="57" y="364"/>
                  </a:cxn>
                  <a:cxn ang="0">
                    <a:pos x="65" y="344"/>
                  </a:cxn>
                  <a:cxn ang="0">
                    <a:pos x="64" y="347"/>
                  </a:cxn>
                  <a:cxn ang="0">
                    <a:pos x="64" y="38"/>
                  </a:cxn>
                  <a:cxn ang="0">
                    <a:pos x="65" y="41"/>
                  </a:cxn>
                  <a:cxn ang="0">
                    <a:pos x="57" y="21"/>
                  </a:cxn>
                  <a:cxn ang="0">
                    <a:pos x="61" y="26"/>
                  </a:cxn>
                  <a:cxn ang="0">
                    <a:pos x="37" y="16"/>
                  </a:cxn>
                  <a:cxn ang="0">
                    <a:pos x="44" y="16"/>
                  </a:cxn>
                  <a:cxn ang="0">
                    <a:pos x="21" y="26"/>
                  </a:cxn>
                  <a:cxn ang="0">
                    <a:pos x="25" y="22"/>
                  </a:cxn>
                  <a:cxn ang="0">
                    <a:pos x="16" y="42"/>
                  </a:cxn>
                  <a:cxn ang="0">
                    <a:pos x="16" y="38"/>
                  </a:cxn>
                  <a:cxn ang="0">
                    <a:pos x="16" y="347"/>
                  </a:cxn>
                </a:cxnLst>
                <a:rect l="0" t="0" r="r" b="b"/>
                <a:pathLst>
                  <a:path w="80" h="385">
                    <a:moveTo>
                      <a:pt x="0" y="38"/>
                    </a:moveTo>
                    <a:cubicBezTo>
                      <a:pt x="0" y="37"/>
                      <a:pt x="1" y="36"/>
                      <a:pt x="1" y="35"/>
                    </a:cubicBezTo>
                    <a:lnTo>
                      <a:pt x="10" y="15"/>
                    </a:lnTo>
                    <a:cubicBezTo>
                      <a:pt x="11" y="13"/>
                      <a:pt x="12" y="12"/>
                      <a:pt x="14" y="11"/>
                    </a:cubicBezTo>
                    <a:lnTo>
                      <a:pt x="37" y="1"/>
                    </a:lnTo>
                    <a:cubicBezTo>
                      <a:pt x="39" y="0"/>
                      <a:pt x="42" y="0"/>
                      <a:pt x="44" y="1"/>
                    </a:cubicBezTo>
                    <a:lnTo>
                      <a:pt x="68" y="11"/>
                    </a:lnTo>
                    <a:cubicBezTo>
                      <a:pt x="70" y="12"/>
                      <a:pt x="71" y="13"/>
                      <a:pt x="72" y="15"/>
                    </a:cubicBezTo>
                    <a:lnTo>
                      <a:pt x="80" y="35"/>
                    </a:lnTo>
                    <a:cubicBezTo>
                      <a:pt x="80" y="36"/>
                      <a:pt x="80" y="37"/>
                      <a:pt x="80" y="38"/>
                    </a:cubicBezTo>
                    <a:lnTo>
                      <a:pt x="80" y="347"/>
                    </a:lnTo>
                    <a:cubicBezTo>
                      <a:pt x="80" y="348"/>
                      <a:pt x="80" y="349"/>
                      <a:pt x="80" y="350"/>
                    </a:cubicBezTo>
                    <a:lnTo>
                      <a:pt x="72" y="370"/>
                    </a:lnTo>
                    <a:cubicBezTo>
                      <a:pt x="71" y="373"/>
                      <a:pt x="69" y="374"/>
                      <a:pt x="67" y="375"/>
                    </a:cubicBezTo>
                    <a:lnTo>
                      <a:pt x="43" y="384"/>
                    </a:lnTo>
                    <a:cubicBezTo>
                      <a:pt x="41" y="385"/>
                      <a:pt x="39" y="385"/>
                      <a:pt x="38" y="384"/>
                    </a:cubicBezTo>
                    <a:lnTo>
                      <a:pt x="15" y="375"/>
                    </a:lnTo>
                    <a:cubicBezTo>
                      <a:pt x="13" y="374"/>
                      <a:pt x="11" y="373"/>
                      <a:pt x="10" y="371"/>
                    </a:cubicBezTo>
                    <a:lnTo>
                      <a:pt x="1" y="351"/>
                    </a:lnTo>
                    <a:cubicBezTo>
                      <a:pt x="1" y="350"/>
                      <a:pt x="0" y="349"/>
                      <a:pt x="0" y="347"/>
                    </a:cubicBezTo>
                    <a:lnTo>
                      <a:pt x="0" y="38"/>
                    </a:lnTo>
                    <a:close/>
                    <a:moveTo>
                      <a:pt x="16" y="347"/>
                    </a:moveTo>
                    <a:lnTo>
                      <a:pt x="16" y="344"/>
                    </a:lnTo>
                    <a:lnTo>
                      <a:pt x="25" y="364"/>
                    </a:lnTo>
                    <a:lnTo>
                      <a:pt x="20" y="360"/>
                    </a:lnTo>
                    <a:lnTo>
                      <a:pt x="43" y="369"/>
                    </a:lnTo>
                    <a:lnTo>
                      <a:pt x="38" y="369"/>
                    </a:lnTo>
                    <a:lnTo>
                      <a:pt x="62" y="360"/>
                    </a:lnTo>
                    <a:lnTo>
                      <a:pt x="57" y="364"/>
                    </a:lnTo>
                    <a:lnTo>
                      <a:pt x="65" y="344"/>
                    </a:lnTo>
                    <a:lnTo>
                      <a:pt x="64" y="347"/>
                    </a:lnTo>
                    <a:lnTo>
                      <a:pt x="64" y="38"/>
                    </a:lnTo>
                    <a:lnTo>
                      <a:pt x="65" y="41"/>
                    </a:lnTo>
                    <a:lnTo>
                      <a:pt x="57" y="21"/>
                    </a:lnTo>
                    <a:lnTo>
                      <a:pt x="61" y="26"/>
                    </a:lnTo>
                    <a:lnTo>
                      <a:pt x="37" y="16"/>
                    </a:lnTo>
                    <a:lnTo>
                      <a:pt x="44" y="16"/>
                    </a:lnTo>
                    <a:lnTo>
                      <a:pt x="21" y="26"/>
                    </a:lnTo>
                    <a:lnTo>
                      <a:pt x="25" y="22"/>
                    </a:lnTo>
                    <a:lnTo>
                      <a:pt x="16" y="42"/>
                    </a:lnTo>
                    <a:lnTo>
                      <a:pt x="16" y="38"/>
                    </a:lnTo>
                    <a:lnTo>
                      <a:pt x="16" y="347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5" name="Freeform 101"/>
              <p:cNvSpPr>
                <a:spLocks/>
              </p:cNvSpPr>
              <p:nvPr/>
            </p:nvSpPr>
            <p:spPr bwMode="auto">
              <a:xfrm>
                <a:off x="486" y="3521"/>
                <a:ext cx="46" cy="58"/>
              </a:xfrm>
              <a:custGeom>
                <a:avLst/>
                <a:gdLst/>
                <a:ahLst/>
                <a:cxnLst>
                  <a:cxn ang="0">
                    <a:pos x="280" y="10"/>
                  </a:cxn>
                  <a:cxn ang="0">
                    <a:pos x="280" y="10"/>
                  </a:cxn>
                  <a:cxn ang="0">
                    <a:pos x="288" y="30"/>
                  </a:cxn>
                  <a:cxn ang="0">
                    <a:pos x="280" y="51"/>
                  </a:cxn>
                  <a:cxn ang="0">
                    <a:pos x="260" y="59"/>
                  </a:cxn>
                  <a:cxn ang="0">
                    <a:pos x="174" y="59"/>
                  </a:cxn>
                  <a:cxn ang="0">
                    <a:pos x="174" y="339"/>
                  </a:cxn>
                  <a:cxn ang="0">
                    <a:pos x="166" y="359"/>
                  </a:cxn>
                  <a:cxn ang="0">
                    <a:pos x="145" y="368"/>
                  </a:cxn>
                  <a:cxn ang="0">
                    <a:pos x="124" y="359"/>
                  </a:cxn>
                  <a:cxn ang="0">
                    <a:pos x="115" y="339"/>
                  </a:cxn>
                  <a:cxn ang="0">
                    <a:pos x="115" y="59"/>
                  </a:cxn>
                  <a:cxn ang="0">
                    <a:pos x="31" y="59"/>
                  </a:cxn>
                  <a:cxn ang="0">
                    <a:pos x="10" y="51"/>
                  </a:cxn>
                  <a:cxn ang="0">
                    <a:pos x="0" y="30"/>
                  </a:cxn>
                  <a:cxn ang="0">
                    <a:pos x="10" y="10"/>
                  </a:cxn>
                  <a:cxn ang="0">
                    <a:pos x="31" y="0"/>
                  </a:cxn>
                  <a:cxn ang="0">
                    <a:pos x="260" y="0"/>
                  </a:cxn>
                  <a:cxn ang="0">
                    <a:pos x="280" y="10"/>
                  </a:cxn>
                </a:cxnLst>
                <a:rect l="0" t="0" r="r" b="b"/>
                <a:pathLst>
                  <a:path w="288" h="368">
                    <a:moveTo>
                      <a:pt x="280" y="10"/>
                    </a:moveTo>
                    <a:lnTo>
                      <a:pt x="280" y="10"/>
                    </a:lnTo>
                    <a:cubicBezTo>
                      <a:pt x="287" y="15"/>
                      <a:pt x="288" y="22"/>
                      <a:pt x="288" y="30"/>
                    </a:cubicBezTo>
                    <a:cubicBezTo>
                      <a:pt x="288" y="38"/>
                      <a:pt x="287" y="45"/>
                      <a:pt x="280" y="51"/>
                    </a:cubicBezTo>
                    <a:cubicBezTo>
                      <a:pt x="274" y="57"/>
                      <a:pt x="268" y="59"/>
                      <a:pt x="260" y="59"/>
                    </a:cubicBezTo>
                    <a:lnTo>
                      <a:pt x="174" y="59"/>
                    </a:lnTo>
                    <a:lnTo>
                      <a:pt x="174" y="339"/>
                    </a:lnTo>
                    <a:cubicBezTo>
                      <a:pt x="174" y="346"/>
                      <a:pt x="171" y="354"/>
                      <a:pt x="166" y="359"/>
                    </a:cubicBezTo>
                    <a:cubicBezTo>
                      <a:pt x="160" y="365"/>
                      <a:pt x="153" y="368"/>
                      <a:pt x="145" y="368"/>
                    </a:cubicBezTo>
                    <a:cubicBezTo>
                      <a:pt x="137" y="368"/>
                      <a:pt x="129" y="365"/>
                      <a:pt x="124" y="359"/>
                    </a:cubicBezTo>
                    <a:cubicBezTo>
                      <a:pt x="118" y="354"/>
                      <a:pt x="115" y="346"/>
                      <a:pt x="115" y="339"/>
                    </a:cubicBezTo>
                    <a:lnTo>
                      <a:pt x="115" y="59"/>
                    </a:lnTo>
                    <a:lnTo>
                      <a:pt x="31" y="59"/>
                    </a:lnTo>
                    <a:cubicBezTo>
                      <a:pt x="23" y="59"/>
                      <a:pt x="15" y="57"/>
                      <a:pt x="10" y="51"/>
                    </a:cubicBezTo>
                    <a:cubicBezTo>
                      <a:pt x="4" y="45"/>
                      <a:pt x="0" y="38"/>
                      <a:pt x="0" y="30"/>
                    </a:cubicBezTo>
                    <a:cubicBezTo>
                      <a:pt x="0" y="22"/>
                      <a:pt x="4" y="15"/>
                      <a:pt x="10" y="10"/>
                    </a:cubicBezTo>
                    <a:cubicBezTo>
                      <a:pt x="15" y="4"/>
                      <a:pt x="23" y="0"/>
                      <a:pt x="31" y="0"/>
                    </a:cubicBezTo>
                    <a:lnTo>
                      <a:pt x="260" y="0"/>
                    </a:lnTo>
                    <a:cubicBezTo>
                      <a:pt x="268" y="0"/>
                      <a:pt x="276" y="4"/>
                      <a:pt x="280" y="10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6" name="Freeform 102"/>
              <p:cNvSpPr>
                <a:spLocks noEditPoints="1"/>
              </p:cNvSpPr>
              <p:nvPr/>
            </p:nvSpPr>
            <p:spPr bwMode="auto">
              <a:xfrm>
                <a:off x="484" y="3520"/>
                <a:ext cx="49" cy="61"/>
              </a:xfrm>
              <a:custGeom>
                <a:avLst/>
                <a:gdLst/>
                <a:ahLst/>
                <a:cxnLst>
                  <a:cxn ang="0">
                    <a:pos x="295" y="14"/>
                  </a:cxn>
                  <a:cxn ang="0">
                    <a:pos x="303" y="27"/>
                  </a:cxn>
                  <a:cxn ang="0">
                    <a:pos x="304" y="39"/>
                  </a:cxn>
                  <a:cxn ang="0">
                    <a:pos x="302" y="54"/>
                  </a:cxn>
                  <a:cxn ang="0">
                    <a:pos x="291" y="67"/>
                  </a:cxn>
                  <a:cxn ang="0">
                    <a:pos x="268" y="75"/>
                  </a:cxn>
                  <a:cxn ang="0">
                    <a:pos x="190" y="67"/>
                  </a:cxn>
                  <a:cxn ang="0">
                    <a:pos x="190" y="350"/>
                  </a:cxn>
                  <a:cxn ang="0">
                    <a:pos x="178" y="375"/>
                  </a:cxn>
                  <a:cxn ang="0">
                    <a:pos x="150" y="384"/>
                  </a:cxn>
                  <a:cxn ang="0">
                    <a:pos x="125" y="371"/>
                  </a:cxn>
                  <a:cxn ang="0">
                    <a:pos x="115" y="347"/>
                  </a:cxn>
                  <a:cxn ang="0">
                    <a:pos x="123" y="75"/>
                  </a:cxn>
                  <a:cxn ang="0">
                    <a:pos x="37" y="75"/>
                  </a:cxn>
                  <a:cxn ang="0">
                    <a:pos x="11" y="63"/>
                  </a:cxn>
                  <a:cxn ang="0">
                    <a:pos x="1" y="35"/>
                  </a:cxn>
                  <a:cxn ang="0">
                    <a:pos x="15" y="11"/>
                  </a:cxn>
                  <a:cxn ang="0">
                    <a:pos x="39" y="0"/>
                  </a:cxn>
                  <a:cxn ang="0">
                    <a:pos x="272" y="1"/>
                  </a:cxn>
                  <a:cxn ang="0">
                    <a:pos x="265" y="16"/>
                  </a:cxn>
                  <a:cxn ang="0">
                    <a:pos x="39" y="16"/>
                  </a:cxn>
                  <a:cxn ang="0">
                    <a:pos x="22" y="26"/>
                  </a:cxn>
                  <a:cxn ang="0">
                    <a:pos x="16" y="42"/>
                  </a:cxn>
                  <a:cxn ang="0">
                    <a:pos x="26" y="56"/>
                  </a:cxn>
                  <a:cxn ang="0">
                    <a:pos x="42" y="60"/>
                  </a:cxn>
                  <a:cxn ang="0">
                    <a:pos x="123" y="59"/>
                  </a:cxn>
                  <a:cxn ang="0">
                    <a:pos x="131" y="347"/>
                  </a:cxn>
                  <a:cxn ang="0">
                    <a:pos x="140" y="364"/>
                  </a:cxn>
                  <a:cxn ang="0">
                    <a:pos x="157" y="369"/>
                  </a:cxn>
                  <a:cxn ang="0">
                    <a:pos x="171" y="360"/>
                  </a:cxn>
                  <a:cxn ang="0">
                    <a:pos x="175" y="344"/>
                  </a:cxn>
                  <a:cxn ang="0">
                    <a:pos x="174" y="67"/>
                  </a:cxn>
                  <a:cxn ang="0">
                    <a:pos x="268" y="59"/>
                  </a:cxn>
                  <a:cxn ang="0">
                    <a:pos x="285" y="52"/>
                  </a:cxn>
                  <a:cxn ang="0">
                    <a:pos x="289" y="45"/>
                  </a:cxn>
                  <a:cxn ang="0">
                    <a:pos x="288" y="38"/>
                  </a:cxn>
                  <a:cxn ang="0">
                    <a:pos x="287" y="28"/>
                  </a:cxn>
                  <a:cxn ang="0">
                    <a:pos x="282" y="23"/>
                  </a:cxn>
                  <a:cxn ang="0">
                    <a:pos x="265" y="16"/>
                  </a:cxn>
                </a:cxnLst>
                <a:rect l="0" t="0" r="r" b="b"/>
                <a:pathLst>
                  <a:path w="304" h="385">
                    <a:moveTo>
                      <a:pt x="292" y="11"/>
                    </a:moveTo>
                    <a:cubicBezTo>
                      <a:pt x="293" y="12"/>
                      <a:pt x="294" y="13"/>
                      <a:pt x="295" y="14"/>
                    </a:cubicBezTo>
                    <a:lnTo>
                      <a:pt x="302" y="23"/>
                    </a:lnTo>
                    <a:cubicBezTo>
                      <a:pt x="303" y="24"/>
                      <a:pt x="303" y="25"/>
                      <a:pt x="303" y="27"/>
                    </a:cubicBezTo>
                    <a:lnTo>
                      <a:pt x="304" y="38"/>
                    </a:lnTo>
                    <a:cubicBezTo>
                      <a:pt x="304" y="38"/>
                      <a:pt x="304" y="39"/>
                      <a:pt x="304" y="39"/>
                    </a:cubicBezTo>
                    <a:lnTo>
                      <a:pt x="303" y="50"/>
                    </a:lnTo>
                    <a:cubicBezTo>
                      <a:pt x="303" y="52"/>
                      <a:pt x="303" y="53"/>
                      <a:pt x="302" y="54"/>
                    </a:cubicBezTo>
                    <a:lnTo>
                      <a:pt x="295" y="64"/>
                    </a:lnTo>
                    <a:cubicBezTo>
                      <a:pt x="294" y="65"/>
                      <a:pt x="293" y="66"/>
                      <a:pt x="291" y="67"/>
                    </a:cubicBezTo>
                    <a:lnTo>
                      <a:pt x="271" y="75"/>
                    </a:lnTo>
                    <a:cubicBezTo>
                      <a:pt x="270" y="75"/>
                      <a:pt x="269" y="75"/>
                      <a:pt x="268" y="75"/>
                    </a:cubicBezTo>
                    <a:lnTo>
                      <a:pt x="182" y="75"/>
                    </a:lnTo>
                    <a:lnTo>
                      <a:pt x="190" y="67"/>
                    </a:lnTo>
                    <a:lnTo>
                      <a:pt x="190" y="347"/>
                    </a:lnTo>
                    <a:cubicBezTo>
                      <a:pt x="190" y="348"/>
                      <a:pt x="190" y="349"/>
                      <a:pt x="190" y="350"/>
                    </a:cubicBezTo>
                    <a:lnTo>
                      <a:pt x="182" y="370"/>
                    </a:lnTo>
                    <a:cubicBezTo>
                      <a:pt x="181" y="372"/>
                      <a:pt x="180" y="374"/>
                      <a:pt x="178" y="375"/>
                    </a:cubicBezTo>
                    <a:lnTo>
                      <a:pt x="157" y="384"/>
                    </a:lnTo>
                    <a:cubicBezTo>
                      <a:pt x="155" y="385"/>
                      <a:pt x="152" y="385"/>
                      <a:pt x="150" y="384"/>
                    </a:cubicBezTo>
                    <a:lnTo>
                      <a:pt x="129" y="375"/>
                    </a:lnTo>
                    <a:cubicBezTo>
                      <a:pt x="127" y="374"/>
                      <a:pt x="126" y="373"/>
                      <a:pt x="125" y="371"/>
                    </a:cubicBezTo>
                    <a:lnTo>
                      <a:pt x="116" y="351"/>
                    </a:lnTo>
                    <a:cubicBezTo>
                      <a:pt x="116" y="350"/>
                      <a:pt x="115" y="349"/>
                      <a:pt x="115" y="347"/>
                    </a:cubicBezTo>
                    <a:lnTo>
                      <a:pt x="115" y="67"/>
                    </a:lnTo>
                    <a:lnTo>
                      <a:pt x="123" y="75"/>
                    </a:lnTo>
                    <a:lnTo>
                      <a:pt x="39" y="75"/>
                    </a:lnTo>
                    <a:cubicBezTo>
                      <a:pt x="38" y="75"/>
                      <a:pt x="38" y="75"/>
                      <a:pt x="37" y="75"/>
                    </a:cubicBezTo>
                    <a:lnTo>
                      <a:pt x="16" y="67"/>
                    </a:lnTo>
                    <a:cubicBezTo>
                      <a:pt x="14" y="66"/>
                      <a:pt x="12" y="65"/>
                      <a:pt x="11" y="63"/>
                    </a:cubicBezTo>
                    <a:lnTo>
                      <a:pt x="1" y="42"/>
                    </a:lnTo>
                    <a:cubicBezTo>
                      <a:pt x="0" y="40"/>
                      <a:pt x="0" y="37"/>
                      <a:pt x="1" y="35"/>
                    </a:cubicBezTo>
                    <a:lnTo>
                      <a:pt x="11" y="15"/>
                    </a:lnTo>
                    <a:cubicBezTo>
                      <a:pt x="12" y="13"/>
                      <a:pt x="13" y="12"/>
                      <a:pt x="15" y="11"/>
                    </a:cubicBezTo>
                    <a:lnTo>
                      <a:pt x="36" y="1"/>
                    </a:lnTo>
                    <a:cubicBezTo>
                      <a:pt x="37" y="1"/>
                      <a:pt x="38" y="0"/>
                      <a:pt x="39" y="0"/>
                    </a:cubicBezTo>
                    <a:lnTo>
                      <a:pt x="268" y="0"/>
                    </a:lnTo>
                    <a:cubicBezTo>
                      <a:pt x="270" y="0"/>
                      <a:pt x="271" y="1"/>
                      <a:pt x="272" y="1"/>
                    </a:cubicBezTo>
                    <a:lnTo>
                      <a:pt x="292" y="11"/>
                    </a:lnTo>
                    <a:close/>
                    <a:moveTo>
                      <a:pt x="265" y="16"/>
                    </a:moveTo>
                    <a:lnTo>
                      <a:pt x="268" y="16"/>
                    </a:lnTo>
                    <a:lnTo>
                      <a:pt x="39" y="16"/>
                    </a:lnTo>
                    <a:lnTo>
                      <a:pt x="43" y="16"/>
                    </a:lnTo>
                    <a:lnTo>
                      <a:pt x="22" y="26"/>
                    </a:lnTo>
                    <a:lnTo>
                      <a:pt x="26" y="22"/>
                    </a:lnTo>
                    <a:lnTo>
                      <a:pt x="16" y="42"/>
                    </a:lnTo>
                    <a:lnTo>
                      <a:pt x="16" y="35"/>
                    </a:lnTo>
                    <a:lnTo>
                      <a:pt x="26" y="56"/>
                    </a:lnTo>
                    <a:lnTo>
                      <a:pt x="21" y="52"/>
                    </a:lnTo>
                    <a:lnTo>
                      <a:pt x="42" y="60"/>
                    </a:lnTo>
                    <a:lnTo>
                      <a:pt x="39" y="59"/>
                    </a:lnTo>
                    <a:lnTo>
                      <a:pt x="123" y="59"/>
                    </a:lnTo>
                    <a:cubicBezTo>
                      <a:pt x="128" y="59"/>
                      <a:pt x="131" y="63"/>
                      <a:pt x="131" y="67"/>
                    </a:cubicBezTo>
                    <a:lnTo>
                      <a:pt x="131" y="347"/>
                    </a:lnTo>
                    <a:lnTo>
                      <a:pt x="131" y="344"/>
                    </a:lnTo>
                    <a:lnTo>
                      <a:pt x="140" y="364"/>
                    </a:lnTo>
                    <a:lnTo>
                      <a:pt x="136" y="360"/>
                    </a:lnTo>
                    <a:lnTo>
                      <a:pt x="157" y="369"/>
                    </a:lnTo>
                    <a:lnTo>
                      <a:pt x="150" y="369"/>
                    </a:lnTo>
                    <a:lnTo>
                      <a:pt x="171" y="360"/>
                    </a:lnTo>
                    <a:lnTo>
                      <a:pt x="167" y="364"/>
                    </a:lnTo>
                    <a:lnTo>
                      <a:pt x="175" y="344"/>
                    </a:lnTo>
                    <a:lnTo>
                      <a:pt x="174" y="347"/>
                    </a:lnTo>
                    <a:lnTo>
                      <a:pt x="174" y="67"/>
                    </a:lnTo>
                    <a:cubicBezTo>
                      <a:pt x="174" y="63"/>
                      <a:pt x="178" y="59"/>
                      <a:pt x="182" y="59"/>
                    </a:cubicBezTo>
                    <a:lnTo>
                      <a:pt x="268" y="59"/>
                    </a:lnTo>
                    <a:lnTo>
                      <a:pt x="265" y="60"/>
                    </a:lnTo>
                    <a:lnTo>
                      <a:pt x="285" y="52"/>
                    </a:lnTo>
                    <a:lnTo>
                      <a:pt x="282" y="55"/>
                    </a:lnTo>
                    <a:lnTo>
                      <a:pt x="289" y="45"/>
                    </a:lnTo>
                    <a:lnTo>
                      <a:pt x="287" y="49"/>
                    </a:lnTo>
                    <a:lnTo>
                      <a:pt x="288" y="38"/>
                    </a:lnTo>
                    <a:lnTo>
                      <a:pt x="288" y="39"/>
                    </a:lnTo>
                    <a:lnTo>
                      <a:pt x="287" y="28"/>
                    </a:lnTo>
                    <a:lnTo>
                      <a:pt x="289" y="32"/>
                    </a:lnTo>
                    <a:lnTo>
                      <a:pt x="282" y="23"/>
                    </a:lnTo>
                    <a:lnTo>
                      <a:pt x="285" y="26"/>
                    </a:lnTo>
                    <a:lnTo>
                      <a:pt x="265" y="1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7" name="Freeform 103"/>
              <p:cNvSpPr>
                <a:spLocks/>
              </p:cNvSpPr>
              <p:nvPr/>
            </p:nvSpPr>
            <p:spPr bwMode="auto">
              <a:xfrm>
                <a:off x="544" y="3521"/>
                <a:ext cx="38" cy="58"/>
              </a:xfrm>
              <a:custGeom>
                <a:avLst/>
                <a:gdLst/>
                <a:ahLst/>
                <a:cxnLst>
                  <a:cxn ang="0">
                    <a:pos x="32" y="368"/>
                  </a:cxn>
                  <a:cxn ang="0">
                    <a:pos x="32" y="368"/>
                  </a:cxn>
                  <a:cxn ang="0">
                    <a:pos x="10" y="359"/>
                  </a:cxn>
                  <a:cxn ang="0">
                    <a:pos x="0" y="339"/>
                  </a:cxn>
                  <a:cxn ang="0">
                    <a:pos x="0" y="30"/>
                  </a:cxn>
                  <a:cxn ang="0">
                    <a:pos x="10" y="10"/>
                  </a:cxn>
                  <a:cxn ang="0">
                    <a:pos x="32" y="0"/>
                  </a:cxn>
                  <a:cxn ang="0">
                    <a:pos x="211" y="0"/>
                  </a:cxn>
                  <a:cxn ang="0">
                    <a:pos x="232" y="10"/>
                  </a:cxn>
                  <a:cxn ang="0">
                    <a:pos x="240" y="30"/>
                  </a:cxn>
                  <a:cxn ang="0">
                    <a:pos x="232" y="51"/>
                  </a:cxn>
                  <a:cxn ang="0">
                    <a:pos x="211" y="59"/>
                  </a:cxn>
                  <a:cxn ang="0">
                    <a:pos x="61" y="59"/>
                  </a:cxn>
                  <a:cxn ang="0">
                    <a:pos x="61" y="155"/>
                  </a:cxn>
                  <a:cxn ang="0">
                    <a:pos x="190" y="155"/>
                  </a:cxn>
                  <a:cxn ang="0">
                    <a:pos x="211" y="164"/>
                  </a:cxn>
                  <a:cxn ang="0">
                    <a:pos x="219" y="184"/>
                  </a:cxn>
                  <a:cxn ang="0">
                    <a:pos x="211" y="205"/>
                  </a:cxn>
                  <a:cxn ang="0">
                    <a:pos x="190" y="213"/>
                  </a:cxn>
                  <a:cxn ang="0">
                    <a:pos x="61" y="213"/>
                  </a:cxn>
                  <a:cxn ang="0">
                    <a:pos x="61" y="310"/>
                  </a:cxn>
                  <a:cxn ang="0">
                    <a:pos x="211" y="310"/>
                  </a:cxn>
                  <a:cxn ang="0">
                    <a:pos x="232" y="318"/>
                  </a:cxn>
                  <a:cxn ang="0">
                    <a:pos x="240" y="339"/>
                  </a:cxn>
                  <a:cxn ang="0">
                    <a:pos x="232" y="359"/>
                  </a:cxn>
                  <a:cxn ang="0">
                    <a:pos x="211" y="368"/>
                  </a:cxn>
                  <a:cxn ang="0">
                    <a:pos x="33" y="368"/>
                  </a:cxn>
                  <a:cxn ang="0">
                    <a:pos x="32" y="367"/>
                  </a:cxn>
                  <a:cxn ang="0">
                    <a:pos x="32" y="368"/>
                  </a:cxn>
                </a:cxnLst>
                <a:rect l="0" t="0" r="r" b="b"/>
                <a:pathLst>
                  <a:path w="240" h="368">
                    <a:moveTo>
                      <a:pt x="32" y="368"/>
                    </a:moveTo>
                    <a:lnTo>
                      <a:pt x="32" y="368"/>
                    </a:lnTo>
                    <a:cubicBezTo>
                      <a:pt x="23" y="368"/>
                      <a:pt x="15" y="365"/>
                      <a:pt x="10" y="359"/>
                    </a:cubicBezTo>
                    <a:cubicBezTo>
                      <a:pt x="4" y="354"/>
                      <a:pt x="0" y="346"/>
                      <a:pt x="0" y="339"/>
                    </a:cubicBezTo>
                    <a:lnTo>
                      <a:pt x="0" y="30"/>
                    </a:lnTo>
                    <a:cubicBezTo>
                      <a:pt x="0" y="22"/>
                      <a:pt x="4" y="15"/>
                      <a:pt x="10" y="10"/>
                    </a:cubicBezTo>
                    <a:cubicBezTo>
                      <a:pt x="15" y="4"/>
                      <a:pt x="23" y="0"/>
                      <a:pt x="32" y="0"/>
                    </a:cubicBezTo>
                    <a:lnTo>
                      <a:pt x="211" y="0"/>
                    </a:lnTo>
                    <a:cubicBezTo>
                      <a:pt x="219" y="0"/>
                      <a:pt x="226" y="4"/>
                      <a:pt x="232" y="10"/>
                    </a:cubicBezTo>
                    <a:cubicBezTo>
                      <a:pt x="237" y="15"/>
                      <a:pt x="240" y="22"/>
                      <a:pt x="240" y="30"/>
                    </a:cubicBezTo>
                    <a:cubicBezTo>
                      <a:pt x="240" y="38"/>
                      <a:pt x="237" y="45"/>
                      <a:pt x="232" y="51"/>
                    </a:cubicBezTo>
                    <a:cubicBezTo>
                      <a:pt x="226" y="57"/>
                      <a:pt x="219" y="59"/>
                      <a:pt x="211" y="59"/>
                    </a:cubicBezTo>
                    <a:lnTo>
                      <a:pt x="61" y="59"/>
                    </a:lnTo>
                    <a:lnTo>
                      <a:pt x="61" y="155"/>
                    </a:lnTo>
                    <a:lnTo>
                      <a:pt x="190" y="155"/>
                    </a:lnTo>
                    <a:cubicBezTo>
                      <a:pt x="198" y="155"/>
                      <a:pt x="204" y="158"/>
                      <a:pt x="211" y="164"/>
                    </a:cubicBezTo>
                    <a:cubicBezTo>
                      <a:pt x="217" y="170"/>
                      <a:pt x="219" y="177"/>
                      <a:pt x="219" y="184"/>
                    </a:cubicBezTo>
                    <a:cubicBezTo>
                      <a:pt x="219" y="192"/>
                      <a:pt x="217" y="199"/>
                      <a:pt x="211" y="205"/>
                    </a:cubicBezTo>
                    <a:cubicBezTo>
                      <a:pt x="206" y="211"/>
                      <a:pt x="198" y="213"/>
                      <a:pt x="190" y="213"/>
                    </a:cubicBezTo>
                    <a:lnTo>
                      <a:pt x="61" y="213"/>
                    </a:lnTo>
                    <a:lnTo>
                      <a:pt x="61" y="310"/>
                    </a:lnTo>
                    <a:lnTo>
                      <a:pt x="211" y="310"/>
                    </a:lnTo>
                    <a:cubicBezTo>
                      <a:pt x="219" y="310"/>
                      <a:pt x="226" y="313"/>
                      <a:pt x="232" y="318"/>
                    </a:cubicBezTo>
                    <a:cubicBezTo>
                      <a:pt x="237" y="324"/>
                      <a:pt x="240" y="331"/>
                      <a:pt x="240" y="339"/>
                    </a:cubicBezTo>
                    <a:cubicBezTo>
                      <a:pt x="240" y="346"/>
                      <a:pt x="237" y="354"/>
                      <a:pt x="232" y="359"/>
                    </a:cubicBezTo>
                    <a:cubicBezTo>
                      <a:pt x="226" y="365"/>
                      <a:pt x="219" y="368"/>
                      <a:pt x="211" y="368"/>
                    </a:cubicBezTo>
                    <a:lnTo>
                      <a:pt x="33" y="368"/>
                    </a:lnTo>
                    <a:lnTo>
                      <a:pt x="32" y="367"/>
                    </a:lnTo>
                    <a:lnTo>
                      <a:pt x="32" y="368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8" name="Freeform 104"/>
              <p:cNvSpPr>
                <a:spLocks noEditPoints="1"/>
              </p:cNvSpPr>
              <p:nvPr/>
            </p:nvSpPr>
            <p:spPr bwMode="auto">
              <a:xfrm>
                <a:off x="543" y="3520"/>
                <a:ext cx="41" cy="61"/>
              </a:xfrm>
              <a:custGeom>
                <a:avLst/>
                <a:gdLst/>
                <a:ahLst/>
                <a:cxnLst>
                  <a:cxn ang="0">
                    <a:pos x="45" y="383"/>
                  </a:cxn>
                  <a:cxn ang="0">
                    <a:pos x="15" y="375"/>
                  </a:cxn>
                  <a:cxn ang="0">
                    <a:pos x="1" y="351"/>
                  </a:cxn>
                  <a:cxn ang="0">
                    <a:pos x="0" y="38"/>
                  </a:cxn>
                  <a:cxn ang="0">
                    <a:pos x="11" y="15"/>
                  </a:cxn>
                  <a:cxn ang="0">
                    <a:pos x="37" y="1"/>
                  </a:cxn>
                  <a:cxn ang="0">
                    <a:pos x="219" y="0"/>
                  </a:cxn>
                  <a:cxn ang="0">
                    <a:pos x="244" y="11"/>
                  </a:cxn>
                  <a:cxn ang="0">
                    <a:pos x="256" y="35"/>
                  </a:cxn>
                  <a:cxn ang="0">
                    <a:pos x="248" y="62"/>
                  </a:cxn>
                  <a:cxn ang="0">
                    <a:pos x="222" y="75"/>
                  </a:cxn>
                  <a:cxn ang="0">
                    <a:pos x="69" y="75"/>
                  </a:cxn>
                  <a:cxn ang="0">
                    <a:pos x="77" y="163"/>
                  </a:cxn>
                  <a:cxn ang="0">
                    <a:pos x="198" y="155"/>
                  </a:cxn>
                  <a:cxn ang="0">
                    <a:pos x="223" y="165"/>
                  </a:cxn>
                  <a:cxn ang="0">
                    <a:pos x="235" y="189"/>
                  </a:cxn>
                  <a:cxn ang="0">
                    <a:pos x="227" y="216"/>
                  </a:cxn>
                  <a:cxn ang="0">
                    <a:pos x="201" y="229"/>
                  </a:cxn>
                  <a:cxn ang="0">
                    <a:pos x="69" y="229"/>
                  </a:cxn>
                  <a:cxn ang="0">
                    <a:pos x="77" y="318"/>
                  </a:cxn>
                  <a:cxn ang="0">
                    <a:pos x="219" y="310"/>
                  </a:cxn>
                  <a:cxn ang="0">
                    <a:pos x="243" y="319"/>
                  </a:cxn>
                  <a:cxn ang="0">
                    <a:pos x="256" y="345"/>
                  </a:cxn>
                  <a:cxn ang="0">
                    <a:pos x="248" y="370"/>
                  </a:cxn>
                  <a:cxn ang="0">
                    <a:pos x="223" y="384"/>
                  </a:cxn>
                  <a:cxn ang="0">
                    <a:pos x="41" y="384"/>
                  </a:cxn>
                  <a:cxn ang="0">
                    <a:pos x="35" y="381"/>
                  </a:cxn>
                  <a:cxn ang="0">
                    <a:pos x="48" y="376"/>
                  </a:cxn>
                  <a:cxn ang="0">
                    <a:pos x="37" y="368"/>
                  </a:cxn>
                  <a:cxn ang="0">
                    <a:pos x="47" y="371"/>
                  </a:cxn>
                  <a:cxn ang="0">
                    <a:pos x="219" y="368"/>
                  </a:cxn>
                  <a:cxn ang="0">
                    <a:pos x="237" y="360"/>
                  </a:cxn>
                  <a:cxn ang="0">
                    <a:pos x="241" y="344"/>
                  </a:cxn>
                  <a:cxn ang="0">
                    <a:pos x="233" y="329"/>
                  </a:cxn>
                  <a:cxn ang="0">
                    <a:pos x="217" y="326"/>
                  </a:cxn>
                  <a:cxn ang="0">
                    <a:pos x="69" y="326"/>
                  </a:cxn>
                  <a:cxn ang="0">
                    <a:pos x="61" y="221"/>
                  </a:cxn>
                  <a:cxn ang="0">
                    <a:pos x="198" y="213"/>
                  </a:cxn>
                  <a:cxn ang="0">
                    <a:pos x="217" y="206"/>
                  </a:cxn>
                  <a:cxn ang="0">
                    <a:pos x="220" y="190"/>
                  </a:cxn>
                  <a:cxn ang="0">
                    <a:pos x="212" y="175"/>
                  </a:cxn>
                  <a:cxn ang="0">
                    <a:pos x="195" y="171"/>
                  </a:cxn>
                  <a:cxn ang="0">
                    <a:pos x="69" y="171"/>
                  </a:cxn>
                  <a:cxn ang="0">
                    <a:pos x="61" y="67"/>
                  </a:cxn>
                  <a:cxn ang="0">
                    <a:pos x="219" y="59"/>
                  </a:cxn>
                  <a:cxn ang="0">
                    <a:pos x="238" y="52"/>
                  </a:cxn>
                  <a:cxn ang="0">
                    <a:pos x="241" y="36"/>
                  </a:cxn>
                  <a:cxn ang="0">
                    <a:pos x="233" y="21"/>
                  </a:cxn>
                  <a:cxn ang="0">
                    <a:pos x="216" y="16"/>
                  </a:cxn>
                  <a:cxn ang="0">
                    <a:pos x="40" y="16"/>
                  </a:cxn>
                  <a:cxn ang="0">
                    <a:pos x="22" y="26"/>
                  </a:cxn>
                  <a:cxn ang="0">
                    <a:pos x="16" y="42"/>
                  </a:cxn>
                  <a:cxn ang="0">
                    <a:pos x="16" y="347"/>
                  </a:cxn>
                  <a:cxn ang="0">
                    <a:pos x="26" y="364"/>
                  </a:cxn>
                  <a:cxn ang="0">
                    <a:pos x="43" y="369"/>
                  </a:cxn>
                  <a:cxn ang="0">
                    <a:pos x="32" y="375"/>
                  </a:cxn>
                </a:cxnLst>
                <a:rect l="0" t="0" r="r" b="b"/>
                <a:pathLst>
                  <a:path w="257" h="385">
                    <a:moveTo>
                      <a:pt x="48" y="376"/>
                    </a:moveTo>
                    <a:cubicBezTo>
                      <a:pt x="48" y="379"/>
                      <a:pt x="47" y="382"/>
                      <a:pt x="45" y="383"/>
                    </a:cubicBezTo>
                    <a:cubicBezTo>
                      <a:pt x="43" y="385"/>
                      <a:pt x="40" y="385"/>
                      <a:pt x="37" y="384"/>
                    </a:cubicBezTo>
                    <a:lnTo>
                      <a:pt x="15" y="375"/>
                    </a:lnTo>
                    <a:cubicBezTo>
                      <a:pt x="14" y="374"/>
                      <a:pt x="12" y="373"/>
                      <a:pt x="11" y="371"/>
                    </a:cubicBezTo>
                    <a:lnTo>
                      <a:pt x="1" y="351"/>
                    </a:lnTo>
                    <a:cubicBezTo>
                      <a:pt x="1" y="350"/>
                      <a:pt x="0" y="349"/>
                      <a:pt x="0" y="347"/>
                    </a:cubicBezTo>
                    <a:lnTo>
                      <a:pt x="0" y="38"/>
                    </a:lnTo>
                    <a:cubicBezTo>
                      <a:pt x="0" y="37"/>
                      <a:pt x="1" y="36"/>
                      <a:pt x="1" y="35"/>
                    </a:cubicBezTo>
                    <a:lnTo>
                      <a:pt x="11" y="15"/>
                    </a:lnTo>
                    <a:cubicBezTo>
                      <a:pt x="12" y="13"/>
                      <a:pt x="13" y="12"/>
                      <a:pt x="15" y="11"/>
                    </a:cubicBezTo>
                    <a:lnTo>
                      <a:pt x="37" y="1"/>
                    </a:lnTo>
                    <a:cubicBezTo>
                      <a:pt x="38" y="1"/>
                      <a:pt x="39" y="0"/>
                      <a:pt x="40" y="0"/>
                    </a:cubicBezTo>
                    <a:lnTo>
                      <a:pt x="219" y="0"/>
                    </a:lnTo>
                    <a:cubicBezTo>
                      <a:pt x="221" y="0"/>
                      <a:pt x="222" y="1"/>
                      <a:pt x="223" y="1"/>
                    </a:cubicBezTo>
                    <a:lnTo>
                      <a:pt x="244" y="11"/>
                    </a:lnTo>
                    <a:cubicBezTo>
                      <a:pt x="246" y="12"/>
                      <a:pt x="247" y="14"/>
                      <a:pt x="248" y="15"/>
                    </a:cubicBezTo>
                    <a:lnTo>
                      <a:pt x="256" y="35"/>
                    </a:lnTo>
                    <a:cubicBezTo>
                      <a:pt x="257" y="37"/>
                      <a:pt x="257" y="39"/>
                      <a:pt x="256" y="41"/>
                    </a:cubicBezTo>
                    <a:lnTo>
                      <a:pt x="248" y="62"/>
                    </a:lnTo>
                    <a:cubicBezTo>
                      <a:pt x="247" y="64"/>
                      <a:pt x="245" y="66"/>
                      <a:pt x="243" y="67"/>
                    </a:cubicBezTo>
                    <a:lnTo>
                      <a:pt x="222" y="75"/>
                    </a:lnTo>
                    <a:cubicBezTo>
                      <a:pt x="221" y="75"/>
                      <a:pt x="220" y="75"/>
                      <a:pt x="219" y="75"/>
                    </a:cubicBezTo>
                    <a:lnTo>
                      <a:pt x="69" y="75"/>
                    </a:lnTo>
                    <a:lnTo>
                      <a:pt x="77" y="67"/>
                    </a:lnTo>
                    <a:lnTo>
                      <a:pt x="77" y="163"/>
                    </a:lnTo>
                    <a:lnTo>
                      <a:pt x="69" y="155"/>
                    </a:lnTo>
                    <a:lnTo>
                      <a:pt x="198" y="155"/>
                    </a:lnTo>
                    <a:cubicBezTo>
                      <a:pt x="200" y="155"/>
                      <a:pt x="201" y="156"/>
                      <a:pt x="202" y="156"/>
                    </a:cubicBezTo>
                    <a:lnTo>
                      <a:pt x="223" y="165"/>
                    </a:lnTo>
                    <a:cubicBezTo>
                      <a:pt x="225" y="166"/>
                      <a:pt x="226" y="168"/>
                      <a:pt x="227" y="169"/>
                    </a:cubicBezTo>
                    <a:lnTo>
                      <a:pt x="235" y="189"/>
                    </a:lnTo>
                    <a:cubicBezTo>
                      <a:pt x="236" y="191"/>
                      <a:pt x="236" y="193"/>
                      <a:pt x="235" y="195"/>
                    </a:cubicBezTo>
                    <a:lnTo>
                      <a:pt x="227" y="216"/>
                    </a:lnTo>
                    <a:cubicBezTo>
                      <a:pt x="226" y="218"/>
                      <a:pt x="224" y="220"/>
                      <a:pt x="222" y="221"/>
                    </a:cubicBezTo>
                    <a:lnTo>
                      <a:pt x="201" y="229"/>
                    </a:lnTo>
                    <a:cubicBezTo>
                      <a:pt x="200" y="229"/>
                      <a:pt x="199" y="229"/>
                      <a:pt x="198" y="229"/>
                    </a:cubicBezTo>
                    <a:lnTo>
                      <a:pt x="69" y="229"/>
                    </a:lnTo>
                    <a:lnTo>
                      <a:pt x="77" y="221"/>
                    </a:lnTo>
                    <a:lnTo>
                      <a:pt x="77" y="318"/>
                    </a:lnTo>
                    <a:lnTo>
                      <a:pt x="69" y="310"/>
                    </a:lnTo>
                    <a:lnTo>
                      <a:pt x="219" y="310"/>
                    </a:lnTo>
                    <a:cubicBezTo>
                      <a:pt x="220" y="310"/>
                      <a:pt x="221" y="311"/>
                      <a:pt x="222" y="311"/>
                    </a:cubicBezTo>
                    <a:lnTo>
                      <a:pt x="243" y="319"/>
                    </a:lnTo>
                    <a:cubicBezTo>
                      <a:pt x="245" y="320"/>
                      <a:pt x="247" y="321"/>
                      <a:pt x="248" y="324"/>
                    </a:cubicBezTo>
                    <a:lnTo>
                      <a:pt x="256" y="345"/>
                    </a:lnTo>
                    <a:cubicBezTo>
                      <a:pt x="257" y="346"/>
                      <a:pt x="257" y="349"/>
                      <a:pt x="256" y="350"/>
                    </a:cubicBezTo>
                    <a:lnTo>
                      <a:pt x="248" y="370"/>
                    </a:lnTo>
                    <a:cubicBezTo>
                      <a:pt x="247" y="372"/>
                      <a:pt x="246" y="374"/>
                      <a:pt x="244" y="375"/>
                    </a:cubicBezTo>
                    <a:lnTo>
                      <a:pt x="223" y="384"/>
                    </a:lnTo>
                    <a:cubicBezTo>
                      <a:pt x="222" y="384"/>
                      <a:pt x="221" y="384"/>
                      <a:pt x="219" y="384"/>
                    </a:cubicBezTo>
                    <a:lnTo>
                      <a:pt x="41" y="384"/>
                    </a:lnTo>
                    <a:cubicBezTo>
                      <a:pt x="39" y="384"/>
                      <a:pt x="37" y="384"/>
                      <a:pt x="36" y="382"/>
                    </a:cubicBezTo>
                    <a:lnTo>
                      <a:pt x="35" y="381"/>
                    </a:lnTo>
                    <a:lnTo>
                      <a:pt x="48" y="375"/>
                    </a:lnTo>
                    <a:lnTo>
                      <a:pt x="48" y="376"/>
                    </a:lnTo>
                    <a:close/>
                    <a:moveTo>
                      <a:pt x="32" y="375"/>
                    </a:moveTo>
                    <a:cubicBezTo>
                      <a:pt x="32" y="372"/>
                      <a:pt x="34" y="369"/>
                      <a:pt x="37" y="368"/>
                    </a:cubicBezTo>
                    <a:cubicBezTo>
                      <a:pt x="40" y="367"/>
                      <a:pt x="44" y="368"/>
                      <a:pt x="46" y="370"/>
                    </a:cubicBezTo>
                    <a:lnTo>
                      <a:pt x="47" y="371"/>
                    </a:lnTo>
                    <a:lnTo>
                      <a:pt x="41" y="368"/>
                    </a:lnTo>
                    <a:lnTo>
                      <a:pt x="219" y="368"/>
                    </a:lnTo>
                    <a:lnTo>
                      <a:pt x="216" y="369"/>
                    </a:lnTo>
                    <a:lnTo>
                      <a:pt x="237" y="360"/>
                    </a:lnTo>
                    <a:lnTo>
                      <a:pt x="233" y="364"/>
                    </a:lnTo>
                    <a:lnTo>
                      <a:pt x="241" y="344"/>
                    </a:lnTo>
                    <a:lnTo>
                      <a:pt x="241" y="350"/>
                    </a:lnTo>
                    <a:lnTo>
                      <a:pt x="233" y="329"/>
                    </a:lnTo>
                    <a:lnTo>
                      <a:pt x="238" y="334"/>
                    </a:lnTo>
                    <a:lnTo>
                      <a:pt x="217" y="326"/>
                    </a:lnTo>
                    <a:lnTo>
                      <a:pt x="219" y="326"/>
                    </a:lnTo>
                    <a:lnTo>
                      <a:pt x="69" y="326"/>
                    </a:lnTo>
                    <a:cubicBezTo>
                      <a:pt x="65" y="326"/>
                      <a:pt x="61" y="323"/>
                      <a:pt x="61" y="318"/>
                    </a:cubicBezTo>
                    <a:lnTo>
                      <a:pt x="61" y="221"/>
                    </a:lnTo>
                    <a:cubicBezTo>
                      <a:pt x="61" y="217"/>
                      <a:pt x="65" y="213"/>
                      <a:pt x="69" y="213"/>
                    </a:cubicBezTo>
                    <a:lnTo>
                      <a:pt x="198" y="213"/>
                    </a:lnTo>
                    <a:lnTo>
                      <a:pt x="196" y="214"/>
                    </a:lnTo>
                    <a:lnTo>
                      <a:pt x="217" y="206"/>
                    </a:lnTo>
                    <a:lnTo>
                      <a:pt x="212" y="211"/>
                    </a:lnTo>
                    <a:lnTo>
                      <a:pt x="220" y="190"/>
                    </a:lnTo>
                    <a:lnTo>
                      <a:pt x="220" y="195"/>
                    </a:lnTo>
                    <a:lnTo>
                      <a:pt x="212" y="175"/>
                    </a:lnTo>
                    <a:lnTo>
                      <a:pt x="216" y="180"/>
                    </a:lnTo>
                    <a:lnTo>
                      <a:pt x="195" y="171"/>
                    </a:lnTo>
                    <a:lnTo>
                      <a:pt x="198" y="171"/>
                    </a:lnTo>
                    <a:lnTo>
                      <a:pt x="69" y="171"/>
                    </a:lnTo>
                    <a:cubicBezTo>
                      <a:pt x="65" y="171"/>
                      <a:pt x="61" y="168"/>
                      <a:pt x="61" y="163"/>
                    </a:cubicBezTo>
                    <a:lnTo>
                      <a:pt x="61" y="67"/>
                    </a:lnTo>
                    <a:cubicBezTo>
                      <a:pt x="61" y="63"/>
                      <a:pt x="65" y="59"/>
                      <a:pt x="69" y="59"/>
                    </a:cubicBezTo>
                    <a:lnTo>
                      <a:pt x="219" y="59"/>
                    </a:lnTo>
                    <a:lnTo>
                      <a:pt x="217" y="60"/>
                    </a:lnTo>
                    <a:lnTo>
                      <a:pt x="238" y="52"/>
                    </a:lnTo>
                    <a:lnTo>
                      <a:pt x="233" y="57"/>
                    </a:lnTo>
                    <a:lnTo>
                      <a:pt x="241" y="36"/>
                    </a:lnTo>
                    <a:lnTo>
                      <a:pt x="241" y="41"/>
                    </a:lnTo>
                    <a:lnTo>
                      <a:pt x="233" y="21"/>
                    </a:lnTo>
                    <a:lnTo>
                      <a:pt x="237" y="26"/>
                    </a:lnTo>
                    <a:lnTo>
                      <a:pt x="216" y="16"/>
                    </a:lnTo>
                    <a:lnTo>
                      <a:pt x="219" y="16"/>
                    </a:lnTo>
                    <a:lnTo>
                      <a:pt x="40" y="16"/>
                    </a:lnTo>
                    <a:lnTo>
                      <a:pt x="44" y="16"/>
                    </a:lnTo>
                    <a:lnTo>
                      <a:pt x="22" y="26"/>
                    </a:lnTo>
                    <a:lnTo>
                      <a:pt x="26" y="22"/>
                    </a:lnTo>
                    <a:lnTo>
                      <a:pt x="16" y="42"/>
                    </a:lnTo>
                    <a:lnTo>
                      <a:pt x="16" y="38"/>
                    </a:lnTo>
                    <a:lnTo>
                      <a:pt x="16" y="347"/>
                    </a:lnTo>
                    <a:lnTo>
                      <a:pt x="16" y="344"/>
                    </a:lnTo>
                    <a:lnTo>
                      <a:pt x="26" y="364"/>
                    </a:lnTo>
                    <a:lnTo>
                      <a:pt x="21" y="360"/>
                    </a:lnTo>
                    <a:lnTo>
                      <a:pt x="43" y="369"/>
                    </a:lnTo>
                    <a:lnTo>
                      <a:pt x="32" y="376"/>
                    </a:lnTo>
                    <a:lnTo>
                      <a:pt x="32" y="37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9" name="Freeform 105"/>
              <p:cNvSpPr>
                <a:spLocks/>
              </p:cNvSpPr>
              <p:nvPr/>
            </p:nvSpPr>
            <p:spPr bwMode="auto">
              <a:xfrm>
                <a:off x="618" y="3518"/>
                <a:ext cx="54" cy="61"/>
              </a:xfrm>
              <a:custGeom>
                <a:avLst/>
                <a:gdLst/>
                <a:ahLst/>
                <a:cxnLst>
                  <a:cxn ang="0">
                    <a:pos x="101" y="100"/>
                  </a:cxn>
                  <a:cxn ang="0">
                    <a:pos x="101" y="100"/>
                  </a:cxn>
                  <a:cxn ang="0">
                    <a:pos x="62" y="192"/>
                  </a:cxn>
                  <a:cxn ang="0">
                    <a:pos x="103" y="285"/>
                  </a:cxn>
                  <a:cxn ang="0">
                    <a:pos x="195" y="324"/>
                  </a:cxn>
                  <a:cxn ang="0">
                    <a:pos x="286" y="293"/>
                  </a:cxn>
                  <a:cxn ang="0">
                    <a:pos x="307" y="288"/>
                  </a:cxn>
                  <a:cxn ang="0">
                    <a:pos x="328" y="300"/>
                  </a:cxn>
                  <a:cxn ang="0">
                    <a:pos x="335" y="322"/>
                  </a:cxn>
                  <a:cxn ang="0">
                    <a:pos x="323" y="343"/>
                  </a:cxn>
                  <a:cxn ang="0">
                    <a:pos x="198" y="384"/>
                  </a:cxn>
                  <a:cxn ang="0">
                    <a:pos x="59" y="328"/>
                  </a:cxn>
                  <a:cxn ang="0">
                    <a:pos x="0" y="192"/>
                  </a:cxn>
                  <a:cxn ang="0">
                    <a:pos x="59" y="56"/>
                  </a:cxn>
                  <a:cxn ang="0">
                    <a:pos x="198" y="0"/>
                  </a:cxn>
                  <a:cxn ang="0">
                    <a:pos x="323" y="42"/>
                  </a:cxn>
                  <a:cxn ang="0">
                    <a:pos x="335" y="61"/>
                  </a:cxn>
                  <a:cxn ang="0">
                    <a:pos x="328" y="84"/>
                  </a:cxn>
                  <a:cxn ang="0">
                    <a:pos x="307" y="96"/>
                  </a:cxn>
                  <a:cxn ang="0">
                    <a:pos x="286" y="90"/>
                  </a:cxn>
                  <a:cxn ang="0">
                    <a:pos x="197" y="61"/>
                  </a:cxn>
                  <a:cxn ang="0">
                    <a:pos x="101" y="100"/>
                  </a:cxn>
                </a:cxnLst>
                <a:rect l="0" t="0" r="r" b="b"/>
                <a:pathLst>
                  <a:path w="336" h="384">
                    <a:moveTo>
                      <a:pt x="101" y="100"/>
                    </a:moveTo>
                    <a:lnTo>
                      <a:pt x="101" y="100"/>
                    </a:lnTo>
                    <a:cubicBezTo>
                      <a:pt x="75" y="125"/>
                      <a:pt x="62" y="157"/>
                      <a:pt x="62" y="192"/>
                    </a:cubicBezTo>
                    <a:cubicBezTo>
                      <a:pt x="62" y="229"/>
                      <a:pt x="75" y="260"/>
                      <a:pt x="103" y="285"/>
                    </a:cubicBezTo>
                    <a:cubicBezTo>
                      <a:pt x="129" y="311"/>
                      <a:pt x="160" y="324"/>
                      <a:pt x="195" y="324"/>
                    </a:cubicBezTo>
                    <a:cubicBezTo>
                      <a:pt x="231" y="324"/>
                      <a:pt x="260" y="314"/>
                      <a:pt x="286" y="293"/>
                    </a:cubicBezTo>
                    <a:cubicBezTo>
                      <a:pt x="293" y="288"/>
                      <a:pt x="299" y="287"/>
                      <a:pt x="307" y="288"/>
                    </a:cubicBezTo>
                    <a:cubicBezTo>
                      <a:pt x="317" y="290"/>
                      <a:pt x="323" y="293"/>
                      <a:pt x="328" y="300"/>
                    </a:cubicBezTo>
                    <a:cubicBezTo>
                      <a:pt x="335" y="306"/>
                      <a:pt x="336" y="314"/>
                      <a:pt x="335" y="322"/>
                    </a:cubicBezTo>
                    <a:cubicBezTo>
                      <a:pt x="333" y="330"/>
                      <a:pt x="330" y="338"/>
                      <a:pt x="323" y="343"/>
                    </a:cubicBezTo>
                    <a:cubicBezTo>
                      <a:pt x="288" y="370"/>
                      <a:pt x="246" y="384"/>
                      <a:pt x="198" y="384"/>
                    </a:cubicBezTo>
                    <a:cubicBezTo>
                      <a:pt x="145" y="384"/>
                      <a:pt x="98" y="365"/>
                      <a:pt x="59" y="328"/>
                    </a:cubicBezTo>
                    <a:cubicBezTo>
                      <a:pt x="20" y="290"/>
                      <a:pt x="0" y="245"/>
                      <a:pt x="0" y="192"/>
                    </a:cubicBezTo>
                    <a:cubicBezTo>
                      <a:pt x="0" y="140"/>
                      <a:pt x="20" y="95"/>
                      <a:pt x="59" y="56"/>
                    </a:cubicBezTo>
                    <a:cubicBezTo>
                      <a:pt x="98" y="20"/>
                      <a:pt x="145" y="0"/>
                      <a:pt x="198" y="0"/>
                    </a:cubicBezTo>
                    <a:cubicBezTo>
                      <a:pt x="246" y="0"/>
                      <a:pt x="288" y="13"/>
                      <a:pt x="323" y="42"/>
                    </a:cubicBezTo>
                    <a:cubicBezTo>
                      <a:pt x="330" y="47"/>
                      <a:pt x="333" y="53"/>
                      <a:pt x="335" y="61"/>
                    </a:cubicBezTo>
                    <a:cubicBezTo>
                      <a:pt x="336" y="69"/>
                      <a:pt x="335" y="77"/>
                      <a:pt x="328" y="84"/>
                    </a:cubicBezTo>
                    <a:cubicBezTo>
                      <a:pt x="323" y="92"/>
                      <a:pt x="317" y="95"/>
                      <a:pt x="307" y="96"/>
                    </a:cubicBezTo>
                    <a:cubicBezTo>
                      <a:pt x="299" y="96"/>
                      <a:pt x="293" y="95"/>
                      <a:pt x="286" y="90"/>
                    </a:cubicBezTo>
                    <a:cubicBezTo>
                      <a:pt x="262" y="71"/>
                      <a:pt x="233" y="61"/>
                      <a:pt x="197" y="61"/>
                    </a:cubicBezTo>
                    <a:cubicBezTo>
                      <a:pt x="161" y="61"/>
                      <a:pt x="129" y="74"/>
                      <a:pt x="101" y="100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0" name="Freeform 106"/>
              <p:cNvSpPr>
                <a:spLocks noEditPoints="1"/>
              </p:cNvSpPr>
              <p:nvPr/>
            </p:nvSpPr>
            <p:spPr bwMode="auto">
              <a:xfrm>
                <a:off x="617" y="3517"/>
                <a:ext cx="56" cy="64"/>
              </a:xfrm>
              <a:custGeom>
                <a:avLst/>
                <a:gdLst/>
                <a:ahLst/>
                <a:cxnLst>
                  <a:cxn ang="0">
                    <a:pos x="87" y="155"/>
                  </a:cxn>
                  <a:cxn ang="0">
                    <a:pos x="78" y="199"/>
                  </a:cxn>
                  <a:cxn ang="0">
                    <a:pos x="118" y="289"/>
                  </a:cxn>
                  <a:cxn ang="0">
                    <a:pos x="156" y="315"/>
                  </a:cxn>
                  <a:cxn ang="0">
                    <a:pos x="251" y="317"/>
                  </a:cxn>
                  <a:cxn ang="0">
                    <a:pos x="293" y="294"/>
                  </a:cxn>
                  <a:cxn ang="0">
                    <a:pos x="340" y="302"/>
                  </a:cxn>
                  <a:cxn ang="0">
                    <a:pos x="351" y="318"/>
                  </a:cxn>
                  <a:cxn ang="0">
                    <a:pos x="338" y="355"/>
                  </a:cxn>
                  <a:cxn ang="0">
                    <a:pos x="275" y="390"/>
                  </a:cxn>
                  <a:cxn ang="0">
                    <a:pos x="167" y="396"/>
                  </a:cxn>
                  <a:cxn ang="0">
                    <a:pos x="128" y="385"/>
                  </a:cxn>
                  <a:cxn ang="0">
                    <a:pos x="63" y="343"/>
                  </a:cxn>
                  <a:cxn ang="0">
                    <a:pos x="34" y="310"/>
                  </a:cxn>
                  <a:cxn ang="0">
                    <a:pos x="5" y="241"/>
                  </a:cxn>
                  <a:cxn ang="0">
                    <a:pos x="1" y="200"/>
                  </a:cxn>
                  <a:cxn ang="0">
                    <a:pos x="16" y="125"/>
                  </a:cxn>
                  <a:cxn ang="0">
                    <a:pos x="35" y="89"/>
                  </a:cxn>
                  <a:cxn ang="0">
                    <a:pos x="94" y="34"/>
                  </a:cxn>
                  <a:cxn ang="0">
                    <a:pos x="129" y="16"/>
                  </a:cxn>
                  <a:cxn ang="0">
                    <a:pos x="206" y="1"/>
                  </a:cxn>
                  <a:cxn ang="0">
                    <a:pos x="277" y="11"/>
                  </a:cxn>
                  <a:cxn ang="0">
                    <a:pos x="350" y="65"/>
                  </a:cxn>
                  <a:cxn ang="0">
                    <a:pos x="350" y="86"/>
                  </a:cxn>
                  <a:cxn ang="0">
                    <a:pos x="333" y="107"/>
                  </a:cxn>
                  <a:cxn ang="0">
                    <a:pos x="313" y="112"/>
                  </a:cxn>
                  <a:cxn ang="0">
                    <a:pos x="251" y="83"/>
                  </a:cxn>
                  <a:cxn ang="0">
                    <a:pos x="207" y="77"/>
                  </a:cxn>
                  <a:cxn ang="0">
                    <a:pos x="114" y="115"/>
                  </a:cxn>
                  <a:cxn ang="0">
                    <a:pos x="204" y="62"/>
                  </a:cxn>
                  <a:cxn ang="0">
                    <a:pos x="258" y="69"/>
                  </a:cxn>
                  <a:cxn ang="0">
                    <a:pos x="318" y="97"/>
                  </a:cxn>
                  <a:cxn ang="0">
                    <a:pos x="322" y="96"/>
                  </a:cxn>
                  <a:cxn ang="0">
                    <a:pos x="337" y="77"/>
                  </a:cxn>
                  <a:cxn ang="0">
                    <a:pos x="337" y="74"/>
                  </a:cxn>
                  <a:cxn ang="0">
                    <a:pos x="270" y="25"/>
                  </a:cxn>
                  <a:cxn ang="0">
                    <a:pos x="207" y="16"/>
                  </a:cxn>
                  <a:cxn ang="0">
                    <a:pos x="134" y="31"/>
                  </a:cxn>
                  <a:cxn ang="0">
                    <a:pos x="103" y="47"/>
                  </a:cxn>
                  <a:cxn ang="0">
                    <a:pos x="48" y="100"/>
                  </a:cxn>
                  <a:cxn ang="0">
                    <a:pos x="31" y="130"/>
                  </a:cxn>
                  <a:cxn ang="0">
                    <a:pos x="16" y="201"/>
                  </a:cxn>
                  <a:cxn ang="0">
                    <a:pos x="20" y="236"/>
                  </a:cxn>
                  <a:cxn ang="0">
                    <a:pos x="48" y="303"/>
                  </a:cxn>
                  <a:cxn ang="0">
                    <a:pos x="72" y="330"/>
                  </a:cxn>
                  <a:cxn ang="0">
                    <a:pos x="135" y="371"/>
                  </a:cxn>
                  <a:cxn ang="0">
                    <a:pos x="168" y="381"/>
                  </a:cxn>
                  <a:cxn ang="0">
                    <a:pos x="272" y="375"/>
                  </a:cxn>
                  <a:cxn ang="0">
                    <a:pos x="325" y="347"/>
                  </a:cxn>
                  <a:cxn ang="0">
                    <a:pos x="335" y="318"/>
                  </a:cxn>
                  <a:cxn ang="0">
                    <a:pos x="332" y="315"/>
                  </a:cxn>
                  <a:cxn ang="0">
                    <a:pos x="296" y="309"/>
                  </a:cxn>
                  <a:cxn ang="0">
                    <a:pos x="254" y="332"/>
                  </a:cxn>
                  <a:cxn ang="0">
                    <a:pos x="153" y="330"/>
                  </a:cxn>
                  <a:cxn ang="0">
                    <a:pos x="105" y="298"/>
                  </a:cxn>
                  <a:cxn ang="0">
                    <a:pos x="63" y="202"/>
                  </a:cxn>
                  <a:cxn ang="0">
                    <a:pos x="74" y="146"/>
                  </a:cxn>
                  <a:cxn ang="0">
                    <a:pos x="150" y="73"/>
                  </a:cxn>
                </a:cxnLst>
                <a:rect l="0" t="0" r="r" b="b"/>
                <a:pathLst>
                  <a:path w="351" h="401">
                    <a:moveTo>
                      <a:pt x="114" y="115"/>
                    </a:moveTo>
                    <a:lnTo>
                      <a:pt x="116" y="113"/>
                    </a:lnTo>
                    <a:lnTo>
                      <a:pt x="87" y="155"/>
                    </a:lnTo>
                    <a:lnTo>
                      <a:pt x="88" y="152"/>
                    </a:lnTo>
                    <a:lnTo>
                      <a:pt x="78" y="202"/>
                    </a:lnTo>
                    <a:lnTo>
                      <a:pt x="78" y="199"/>
                    </a:lnTo>
                    <a:lnTo>
                      <a:pt x="88" y="250"/>
                    </a:lnTo>
                    <a:lnTo>
                      <a:pt x="87" y="247"/>
                    </a:lnTo>
                    <a:lnTo>
                      <a:pt x="118" y="289"/>
                    </a:lnTo>
                    <a:lnTo>
                      <a:pt x="116" y="287"/>
                    </a:lnTo>
                    <a:lnTo>
                      <a:pt x="159" y="316"/>
                    </a:lnTo>
                    <a:lnTo>
                      <a:pt x="156" y="315"/>
                    </a:lnTo>
                    <a:lnTo>
                      <a:pt x="205" y="325"/>
                    </a:lnTo>
                    <a:lnTo>
                      <a:pt x="202" y="325"/>
                    </a:lnTo>
                    <a:lnTo>
                      <a:pt x="251" y="317"/>
                    </a:lnTo>
                    <a:lnTo>
                      <a:pt x="249" y="317"/>
                    </a:lnTo>
                    <a:lnTo>
                      <a:pt x="291" y="294"/>
                    </a:lnTo>
                    <a:cubicBezTo>
                      <a:pt x="291" y="294"/>
                      <a:pt x="292" y="294"/>
                      <a:pt x="293" y="294"/>
                    </a:cubicBezTo>
                    <a:lnTo>
                      <a:pt x="314" y="289"/>
                    </a:lnTo>
                    <a:cubicBezTo>
                      <a:pt x="316" y="288"/>
                      <a:pt x="318" y="289"/>
                      <a:pt x="319" y="290"/>
                    </a:cubicBezTo>
                    <a:lnTo>
                      <a:pt x="340" y="302"/>
                    </a:lnTo>
                    <a:cubicBezTo>
                      <a:pt x="341" y="302"/>
                      <a:pt x="342" y="303"/>
                      <a:pt x="343" y="304"/>
                    </a:cubicBezTo>
                    <a:lnTo>
                      <a:pt x="350" y="314"/>
                    </a:lnTo>
                    <a:cubicBezTo>
                      <a:pt x="351" y="315"/>
                      <a:pt x="351" y="317"/>
                      <a:pt x="351" y="318"/>
                    </a:cubicBezTo>
                    <a:lnTo>
                      <a:pt x="351" y="330"/>
                    </a:lnTo>
                    <a:cubicBezTo>
                      <a:pt x="351" y="332"/>
                      <a:pt x="351" y="333"/>
                      <a:pt x="350" y="334"/>
                    </a:cubicBezTo>
                    <a:lnTo>
                      <a:pt x="338" y="355"/>
                    </a:lnTo>
                    <a:cubicBezTo>
                      <a:pt x="338" y="357"/>
                      <a:pt x="337" y="358"/>
                      <a:pt x="335" y="359"/>
                    </a:cubicBezTo>
                    <a:lnTo>
                      <a:pt x="277" y="390"/>
                    </a:lnTo>
                    <a:cubicBezTo>
                      <a:pt x="276" y="390"/>
                      <a:pt x="276" y="390"/>
                      <a:pt x="275" y="390"/>
                    </a:cubicBezTo>
                    <a:lnTo>
                      <a:pt x="208" y="400"/>
                    </a:lnTo>
                    <a:cubicBezTo>
                      <a:pt x="207" y="400"/>
                      <a:pt x="206" y="401"/>
                      <a:pt x="206" y="400"/>
                    </a:cubicBezTo>
                    <a:lnTo>
                      <a:pt x="167" y="396"/>
                    </a:lnTo>
                    <a:cubicBezTo>
                      <a:pt x="166" y="396"/>
                      <a:pt x="166" y="396"/>
                      <a:pt x="165" y="396"/>
                    </a:cubicBezTo>
                    <a:lnTo>
                      <a:pt x="129" y="386"/>
                    </a:lnTo>
                    <a:cubicBezTo>
                      <a:pt x="129" y="386"/>
                      <a:pt x="128" y="386"/>
                      <a:pt x="128" y="385"/>
                    </a:cubicBezTo>
                    <a:lnTo>
                      <a:pt x="95" y="367"/>
                    </a:lnTo>
                    <a:cubicBezTo>
                      <a:pt x="94" y="367"/>
                      <a:pt x="94" y="367"/>
                      <a:pt x="94" y="367"/>
                    </a:cubicBezTo>
                    <a:lnTo>
                      <a:pt x="63" y="343"/>
                    </a:lnTo>
                    <a:cubicBezTo>
                      <a:pt x="62" y="342"/>
                      <a:pt x="62" y="342"/>
                      <a:pt x="61" y="342"/>
                    </a:cubicBezTo>
                    <a:lnTo>
                      <a:pt x="35" y="312"/>
                    </a:lnTo>
                    <a:cubicBezTo>
                      <a:pt x="35" y="311"/>
                      <a:pt x="35" y="311"/>
                      <a:pt x="34" y="310"/>
                    </a:cubicBezTo>
                    <a:lnTo>
                      <a:pt x="16" y="278"/>
                    </a:lnTo>
                    <a:cubicBezTo>
                      <a:pt x="16" y="278"/>
                      <a:pt x="16" y="277"/>
                      <a:pt x="16" y="277"/>
                    </a:cubicBezTo>
                    <a:lnTo>
                      <a:pt x="5" y="241"/>
                    </a:lnTo>
                    <a:cubicBezTo>
                      <a:pt x="5" y="240"/>
                      <a:pt x="5" y="240"/>
                      <a:pt x="5" y="239"/>
                    </a:cubicBezTo>
                    <a:lnTo>
                      <a:pt x="1" y="201"/>
                    </a:lnTo>
                    <a:cubicBezTo>
                      <a:pt x="0" y="201"/>
                      <a:pt x="0" y="200"/>
                      <a:pt x="1" y="200"/>
                    </a:cubicBezTo>
                    <a:lnTo>
                      <a:pt x="5" y="162"/>
                    </a:lnTo>
                    <a:cubicBezTo>
                      <a:pt x="5" y="161"/>
                      <a:pt x="5" y="161"/>
                      <a:pt x="5" y="160"/>
                    </a:cubicBezTo>
                    <a:lnTo>
                      <a:pt x="16" y="125"/>
                    </a:lnTo>
                    <a:cubicBezTo>
                      <a:pt x="16" y="125"/>
                      <a:pt x="16" y="124"/>
                      <a:pt x="16" y="124"/>
                    </a:cubicBezTo>
                    <a:lnTo>
                      <a:pt x="34" y="91"/>
                    </a:lnTo>
                    <a:cubicBezTo>
                      <a:pt x="35" y="90"/>
                      <a:pt x="35" y="90"/>
                      <a:pt x="35" y="89"/>
                    </a:cubicBezTo>
                    <a:lnTo>
                      <a:pt x="61" y="59"/>
                    </a:lnTo>
                    <a:cubicBezTo>
                      <a:pt x="62" y="59"/>
                      <a:pt x="62" y="58"/>
                      <a:pt x="63" y="58"/>
                    </a:cubicBezTo>
                    <a:lnTo>
                      <a:pt x="94" y="34"/>
                    </a:lnTo>
                    <a:cubicBezTo>
                      <a:pt x="94" y="34"/>
                      <a:pt x="94" y="34"/>
                      <a:pt x="95" y="33"/>
                    </a:cubicBezTo>
                    <a:lnTo>
                      <a:pt x="128" y="16"/>
                    </a:lnTo>
                    <a:cubicBezTo>
                      <a:pt x="128" y="16"/>
                      <a:pt x="129" y="16"/>
                      <a:pt x="129" y="16"/>
                    </a:cubicBezTo>
                    <a:lnTo>
                      <a:pt x="165" y="5"/>
                    </a:lnTo>
                    <a:cubicBezTo>
                      <a:pt x="166" y="5"/>
                      <a:pt x="166" y="5"/>
                      <a:pt x="167" y="5"/>
                    </a:cubicBezTo>
                    <a:lnTo>
                      <a:pt x="206" y="1"/>
                    </a:lnTo>
                    <a:cubicBezTo>
                      <a:pt x="206" y="0"/>
                      <a:pt x="207" y="0"/>
                      <a:pt x="208" y="1"/>
                    </a:cubicBezTo>
                    <a:lnTo>
                      <a:pt x="275" y="11"/>
                    </a:lnTo>
                    <a:cubicBezTo>
                      <a:pt x="276" y="11"/>
                      <a:pt x="277" y="11"/>
                      <a:pt x="277" y="11"/>
                    </a:cubicBezTo>
                    <a:lnTo>
                      <a:pt x="335" y="43"/>
                    </a:lnTo>
                    <a:cubicBezTo>
                      <a:pt x="337" y="44"/>
                      <a:pt x="338" y="45"/>
                      <a:pt x="338" y="46"/>
                    </a:cubicBezTo>
                    <a:lnTo>
                      <a:pt x="350" y="65"/>
                    </a:lnTo>
                    <a:cubicBezTo>
                      <a:pt x="351" y="66"/>
                      <a:pt x="351" y="68"/>
                      <a:pt x="351" y="69"/>
                    </a:cubicBezTo>
                    <a:lnTo>
                      <a:pt x="351" y="81"/>
                    </a:lnTo>
                    <a:cubicBezTo>
                      <a:pt x="351" y="83"/>
                      <a:pt x="351" y="84"/>
                      <a:pt x="350" y="86"/>
                    </a:cubicBezTo>
                    <a:lnTo>
                      <a:pt x="343" y="97"/>
                    </a:lnTo>
                    <a:cubicBezTo>
                      <a:pt x="343" y="97"/>
                      <a:pt x="343" y="98"/>
                      <a:pt x="342" y="98"/>
                    </a:cubicBezTo>
                    <a:lnTo>
                      <a:pt x="333" y="107"/>
                    </a:lnTo>
                    <a:cubicBezTo>
                      <a:pt x="332" y="108"/>
                      <a:pt x="331" y="109"/>
                      <a:pt x="329" y="109"/>
                    </a:cubicBezTo>
                    <a:lnTo>
                      <a:pt x="317" y="112"/>
                    </a:lnTo>
                    <a:cubicBezTo>
                      <a:pt x="316" y="113"/>
                      <a:pt x="315" y="113"/>
                      <a:pt x="313" y="112"/>
                    </a:cubicBezTo>
                    <a:lnTo>
                      <a:pt x="292" y="106"/>
                    </a:lnTo>
                    <a:cubicBezTo>
                      <a:pt x="292" y="106"/>
                      <a:pt x="291" y="106"/>
                      <a:pt x="291" y="105"/>
                    </a:cubicBezTo>
                    <a:lnTo>
                      <a:pt x="251" y="83"/>
                    </a:lnTo>
                    <a:lnTo>
                      <a:pt x="253" y="84"/>
                    </a:lnTo>
                    <a:lnTo>
                      <a:pt x="204" y="77"/>
                    </a:lnTo>
                    <a:lnTo>
                      <a:pt x="207" y="77"/>
                    </a:lnTo>
                    <a:lnTo>
                      <a:pt x="156" y="87"/>
                    </a:lnTo>
                    <a:lnTo>
                      <a:pt x="159" y="86"/>
                    </a:lnTo>
                    <a:lnTo>
                      <a:pt x="114" y="115"/>
                    </a:lnTo>
                    <a:close/>
                    <a:moveTo>
                      <a:pt x="150" y="73"/>
                    </a:moveTo>
                    <a:cubicBezTo>
                      <a:pt x="151" y="72"/>
                      <a:pt x="152" y="72"/>
                      <a:pt x="153" y="72"/>
                    </a:cubicBezTo>
                    <a:lnTo>
                      <a:pt x="204" y="62"/>
                    </a:lnTo>
                    <a:cubicBezTo>
                      <a:pt x="205" y="61"/>
                      <a:pt x="206" y="61"/>
                      <a:pt x="207" y="62"/>
                    </a:cubicBezTo>
                    <a:lnTo>
                      <a:pt x="256" y="69"/>
                    </a:lnTo>
                    <a:cubicBezTo>
                      <a:pt x="257" y="69"/>
                      <a:pt x="257" y="69"/>
                      <a:pt x="258" y="69"/>
                    </a:cubicBezTo>
                    <a:lnTo>
                      <a:pt x="298" y="91"/>
                    </a:lnTo>
                    <a:lnTo>
                      <a:pt x="297" y="91"/>
                    </a:lnTo>
                    <a:lnTo>
                      <a:pt x="318" y="97"/>
                    </a:lnTo>
                    <a:lnTo>
                      <a:pt x="314" y="97"/>
                    </a:lnTo>
                    <a:lnTo>
                      <a:pt x="326" y="94"/>
                    </a:lnTo>
                    <a:lnTo>
                      <a:pt x="322" y="96"/>
                    </a:lnTo>
                    <a:lnTo>
                      <a:pt x="331" y="87"/>
                    </a:lnTo>
                    <a:lnTo>
                      <a:pt x="330" y="88"/>
                    </a:lnTo>
                    <a:lnTo>
                      <a:pt x="337" y="77"/>
                    </a:lnTo>
                    <a:lnTo>
                      <a:pt x="335" y="81"/>
                    </a:lnTo>
                    <a:lnTo>
                      <a:pt x="335" y="69"/>
                    </a:lnTo>
                    <a:lnTo>
                      <a:pt x="337" y="74"/>
                    </a:lnTo>
                    <a:lnTo>
                      <a:pt x="325" y="55"/>
                    </a:lnTo>
                    <a:lnTo>
                      <a:pt x="328" y="57"/>
                    </a:lnTo>
                    <a:lnTo>
                      <a:pt x="270" y="25"/>
                    </a:lnTo>
                    <a:lnTo>
                      <a:pt x="272" y="26"/>
                    </a:lnTo>
                    <a:lnTo>
                      <a:pt x="205" y="16"/>
                    </a:lnTo>
                    <a:lnTo>
                      <a:pt x="207" y="16"/>
                    </a:lnTo>
                    <a:lnTo>
                      <a:pt x="168" y="20"/>
                    </a:lnTo>
                    <a:lnTo>
                      <a:pt x="170" y="20"/>
                    </a:lnTo>
                    <a:lnTo>
                      <a:pt x="134" y="31"/>
                    </a:lnTo>
                    <a:lnTo>
                      <a:pt x="135" y="31"/>
                    </a:lnTo>
                    <a:lnTo>
                      <a:pt x="102" y="48"/>
                    </a:lnTo>
                    <a:lnTo>
                      <a:pt x="103" y="47"/>
                    </a:lnTo>
                    <a:lnTo>
                      <a:pt x="72" y="71"/>
                    </a:lnTo>
                    <a:lnTo>
                      <a:pt x="74" y="70"/>
                    </a:lnTo>
                    <a:lnTo>
                      <a:pt x="48" y="100"/>
                    </a:lnTo>
                    <a:lnTo>
                      <a:pt x="48" y="98"/>
                    </a:lnTo>
                    <a:lnTo>
                      <a:pt x="30" y="131"/>
                    </a:lnTo>
                    <a:lnTo>
                      <a:pt x="31" y="130"/>
                    </a:lnTo>
                    <a:lnTo>
                      <a:pt x="20" y="165"/>
                    </a:lnTo>
                    <a:lnTo>
                      <a:pt x="20" y="163"/>
                    </a:lnTo>
                    <a:lnTo>
                      <a:pt x="16" y="201"/>
                    </a:lnTo>
                    <a:lnTo>
                      <a:pt x="16" y="200"/>
                    </a:lnTo>
                    <a:lnTo>
                      <a:pt x="20" y="238"/>
                    </a:lnTo>
                    <a:lnTo>
                      <a:pt x="20" y="236"/>
                    </a:lnTo>
                    <a:lnTo>
                      <a:pt x="31" y="272"/>
                    </a:lnTo>
                    <a:lnTo>
                      <a:pt x="30" y="271"/>
                    </a:lnTo>
                    <a:lnTo>
                      <a:pt x="48" y="303"/>
                    </a:lnTo>
                    <a:lnTo>
                      <a:pt x="48" y="301"/>
                    </a:lnTo>
                    <a:lnTo>
                      <a:pt x="74" y="331"/>
                    </a:lnTo>
                    <a:lnTo>
                      <a:pt x="72" y="330"/>
                    </a:lnTo>
                    <a:lnTo>
                      <a:pt x="103" y="354"/>
                    </a:lnTo>
                    <a:lnTo>
                      <a:pt x="102" y="353"/>
                    </a:lnTo>
                    <a:lnTo>
                      <a:pt x="135" y="371"/>
                    </a:lnTo>
                    <a:lnTo>
                      <a:pt x="134" y="371"/>
                    </a:lnTo>
                    <a:lnTo>
                      <a:pt x="170" y="381"/>
                    </a:lnTo>
                    <a:lnTo>
                      <a:pt x="168" y="381"/>
                    </a:lnTo>
                    <a:lnTo>
                      <a:pt x="207" y="385"/>
                    </a:lnTo>
                    <a:lnTo>
                      <a:pt x="205" y="385"/>
                    </a:lnTo>
                    <a:lnTo>
                      <a:pt x="272" y="375"/>
                    </a:lnTo>
                    <a:lnTo>
                      <a:pt x="270" y="375"/>
                    </a:lnTo>
                    <a:lnTo>
                      <a:pt x="328" y="344"/>
                    </a:lnTo>
                    <a:lnTo>
                      <a:pt x="325" y="347"/>
                    </a:lnTo>
                    <a:lnTo>
                      <a:pt x="337" y="326"/>
                    </a:lnTo>
                    <a:lnTo>
                      <a:pt x="335" y="330"/>
                    </a:lnTo>
                    <a:lnTo>
                      <a:pt x="335" y="318"/>
                    </a:lnTo>
                    <a:lnTo>
                      <a:pt x="337" y="323"/>
                    </a:lnTo>
                    <a:lnTo>
                      <a:pt x="330" y="313"/>
                    </a:lnTo>
                    <a:lnTo>
                      <a:pt x="332" y="315"/>
                    </a:lnTo>
                    <a:lnTo>
                      <a:pt x="311" y="303"/>
                    </a:lnTo>
                    <a:lnTo>
                      <a:pt x="317" y="304"/>
                    </a:lnTo>
                    <a:lnTo>
                      <a:pt x="296" y="309"/>
                    </a:lnTo>
                    <a:lnTo>
                      <a:pt x="298" y="308"/>
                    </a:lnTo>
                    <a:lnTo>
                      <a:pt x="256" y="331"/>
                    </a:lnTo>
                    <a:cubicBezTo>
                      <a:pt x="256" y="332"/>
                      <a:pt x="255" y="332"/>
                      <a:pt x="254" y="332"/>
                    </a:cubicBezTo>
                    <a:lnTo>
                      <a:pt x="205" y="340"/>
                    </a:lnTo>
                    <a:cubicBezTo>
                      <a:pt x="204" y="341"/>
                      <a:pt x="203" y="341"/>
                      <a:pt x="202" y="340"/>
                    </a:cubicBezTo>
                    <a:lnTo>
                      <a:pt x="153" y="330"/>
                    </a:lnTo>
                    <a:cubicBezTo>
                      <a:pt x="152" y="330"/>
                      <a:pt x="151" y="330"/>
                      <a:pt x="150" y="329"/>
                    </a:cubicBezTo>
                    <a:lnTo>
                      <a:pt x="107" y="300"/>
                    </a:lnTo>
                    <a:cubicBezTo>
                      <a:pt x="106" y="300"/>
                      <a:pt x="106" y="299"/>
                      <a:pt x="105" y="298"/>
                    </a:cubicBezTo>
                    <a:lnTo>
                      <a:pt x="74" y="256"/>
                    </a:lnTo>
                    <a:cubicBezTo>
                      <a:pt x="73" y="255"/>
                      <a:pt x="73" y="254"/>
                      <a:pt x="73" y="253"/>
                    </a:cubicBezTo>
                    <a:lnTo>
                      <a:pt x="63" y="202"/>
                    </a:lnTo>
                    <a:cubicBezTo>
                      <a:pt x="62" y="201"/>
                      <a:pt x="62" y="200"/>
                      <a:pt x="63" y="199"/>
                    </a:cubicBezTo>
                    <a:lnTo>
                      <a:pt x="73" y="149"/>
                    </a:lnTo>
                    <a:cubicBezTo>
                      <a:pt x="73" y="148"/>
                      <a:pt x="73" y="147"/>
                      <a:pt x="74" y="146"/>
                    </a:cubicBezTo>
                    <a:lnTo>
                      <a:pt x="103" y="104"/>
                    </a:lnTo>
                    <a:cubicBezTo>
                      <a:pt x="103" y="103"/>
                      <a:pt x="104" y="102"/>
                      <a:pt x="105" y="102"/>
                    </a:cubicBezTo>
                    <a:lnTo>
                      <a:pt x="150" y="7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1" name="Freeform 107"/>
              <p:cNvSpPr>
                <a:spLocks noEditPoints="1"/>
              </p:cNvSpPr>
              <p:nvPr/>
            </p:nvSpPr>
            <p:spPr bwMode="auto">
              <a:xfrm>
                <a:off x="687" y="3521"/>
                <a:ext cx="41" cy="58"/>
              </a:xfrm>
              <a:custGeom>
                <a:avLst/>
                <a:gdLst/>
                <a:ahLst/>
                <a:cxnLst>
                  <a:cxn ang="0">
                    <a:pos x="124" y="167"/>
                  </a:cxn>
                  <a:cxn ang="0">
                    <a:pos x="124" y="167"/>
                  </a:cxn>
                  <a:cxn ang="0">
                    <a:pos x="164" y="151"/>
                  </a:cxn>
                  <a:cxn ang="0">
                    <a:pos x="180" y="114"/>
                  </a:cxn>
                  <a:cxn ang="0">
                    <a:pos x="164" y="76"/>
                  </a:cxn>
                  <a:cxn ang="0">
                    <a:pos x="124" y="59"/>
                  </a:cxn>
                  <a:cxn ang="0">
                    <a:pos x="59" y="59"/>
                  </a:cxn>
                  <a:cxn ang="0">
                    <a:pos x="59" y="167"/>
                  </a:cxn>
                  <a:cxn ang="0">
                    <a:pos x="124" y="167"/>
                  </a:cxn>
                  <a:cxn ang="0">
                    <a:pos x="198" y="200"/>
                  </a:cxn>
                  <a:cxn ang="0">
                    <a:pos x="198" y="200"/>
                  </a:cxn>
                  <a:cxn ang="0">
                    <a:pos x="233" y="276"/>
                  </a:cxn>
                  <a:cxn ang="0">
                    <a:pos x="236" y="307"/>
                  </a:cxn>
                  <a:cxn ang="0">
                    <a:pos x="253" y="324"/>
                  </a:cxn>
                  <a:cxn ang="0">
                    <a:pos x="250" y="351"/>
                  </a:cxn>
                  <a:cxn ang="0">
                    <a:pos x="223" y="362"/>
                  </a:cxn>
                  <a:cxn ang="0">
                    <a:pos x="223" y="362"/>
                  </a:cxn>
                  <a:cxn ang="0">
                    <a:pos x="185" y="339"/>
                  </a:cxn>
                  <a:cxn ang="0">
                    <a:pos x="174" y="276"/>
                  </a:cxn>
                  <a:cxn ang="0">
                    <a:pos x="152" y="238"/>
                  </a:cxn>
                  <a:cxn ang="0">
                    <a:pos x="123" y="225"/>
                  </a:cxn>
                  <a:cxn ang="0">
                    <a:pos x="59" y="225"/>
                  </a:cxn>
                  <a:cxn ang="0">
                    <a:pos x="59" y="339"/>
                  </a:cxn>
                  <a:cxn ang="0">
                    <a:pos x="51" y="359"/>
                  </a:cxn>
                  <a:cxn ang="0">
                    <a:pos x="31" y="368"/>
                  </a:cxn>
                  <a:cxn ang="0">
                    <a:pos x="10" y="359"/>
                  </a:cxn>
                  <a:cxn ang="0">
                    <a:pos x="0" y="339"/>
                  </a:cxn>
                  <a:cxn ang="0">
                    <a:pos x="0" y="30"/>
                  </a:cxn>
                  <a:cxn ang="0">
                    <a:pos x="10" y="10"/>
                  </a:cxn>
                  <a:cxn ang="0">
                    <a:pos x="31" y="0"/>
                  </a:cxn>
                  <a:cxn ang="0">
                    <a:pos x="124" y="0"/>
                  </a:cxn>
                  <a:cxn ang="0">
                    <a:pos x="206" y="33"/>
                  </a:cxn>
                  <a:cxn ang="0">
                    <a:pos x="239" y="117"/>
                  </a:cxn>
                  <a:cxn ang="0">
                    <a:pos x="198" y="200"/>
                  </a:cxn>
                </a:cxnLst>
                <a:rect l="0" t="0" r="r" b="b"/>
                <a:pathLst>
                  <a:path w="256" h="368">
                    <a:moveTo>
                      <a:pt x="124" y="167"/>
                    </a:moveTo>
                    <a:lnTo>
                      <a:pt x="124" y="167"/>
                    </a:lnTo>
                    <a:cubicBezTo>
                      <a:pt x="140" y="167"/>
                      <a:pt x="153" y="162"/>
                      <a:pt x="164" y="151"/>
                    </a:cubicBezTo>
                    <a:cubicBezTo>
                      <a:pt x="174" y="140"/>
                      <a:pt x="180" y="128"/>
                      <a:pt x="180" y="114"/>
                    </a:cubicBezTo>
                    <a:cubicBezTo>
                      <a:pt x="180" y="98"/>
                      <a:pt x="174" y="85"/>
                      <a:pt x="164" y="76"/>
                    </a:cubicBezTo>
                    <a:cubicBezTo>
                      <a:pt x="153" y="65"/>
                      <a:pt x="140" y="59"/>
                      <a:pt x="124" y="59"/>
                    </a:cubicBezTo>
                    <a:lnTo>
                      <a:pt x="59" y="59"/>
                    </a:lnTo>
                    <a:lnTo>
                      <a:pt x="59" y="167"/>
                    </a:lnTo>
                    <a:lnTo>
                      <a:pt x="124" y="167"/>
                    </a:lnTo>
                    <a:close/>
                    <a:moveTo>
                      <a:pt x="198" y="200"/>
                    </a:moveTo>
                    <a:lnTo>
                      <a:pt x="198" y="200"/>
                    </a:lnTo>
                    <a:cubicBezTo>
                      <a:pt x="221" y="217"/>
                      <a:pt x="233" y="243"/>
                      <a:pt x="233" y="276"/>
                    </a:cubicBezTo>
                    <a:cubicBezTo>
                      <a:pt x="233" y="287"/>
                      <a:pt x="234" y="298"/>
                      <a:pt x="236" y="307"/>
                    </a:cubicBezTo>
                    <a:cubicBezTo>
                      <a:pt x="245" y="309"/>
                      <a:pt x="250" y="315"/>
                      <a:pt x="253" y="324"/>
                    </a:cubicBezTo>
                    <a:cubicBezTo>
                      <a:pt x="256" y="334"/>
                      <a:pt x="256" y="343"/>
                      <a:pt x="250" y="351"/>
                    </a:cubicBezTo>
                    <a:cubicBezTo>
                      <a:pt x="244" y="359"/>
                      <a:pt x="236" y="362"/>
                      <a:pt x="223" y="362"/>
                    </a:cubicBezTo>
                    <a:lnTo>
                      <a:pt x="223" y="362"/>
                    </a:lnTo>
                    <a:cubicBezTo>
                      <a:pt x="207" y="362"/>
                      <a:pt x="194" y="354"/>
                      <a:pt x="185" y="339"/>
                    </a:cubicBezTo>
                    <a:cubicBezTo>
                      <a:pt x="179" y="323"/>
                      <a:pt x="174" y="302"/>
                      <a:pt x="174" y="276"/>
                    </a:cubicBezTo>
                    <a:cubicBezTo>
                      <a:pt x="174" y="260"/>
                      <a:pt x="166" y="247"/>
                      <a:pt x="152" y="238"/>
                    </a:cubicBezTo>
                    <a:cubicBezTo>
                      <a:pt x="144" y="232"/>
                      <a:pt x="132" y="229"/>
                      <a:pt x="123" y="225"/>
                    </a:cubicBezTo>
                    <a:lnTo>
                      <a:pt x="59" y="225"/>
                    </a:lnTo>
                    <a:lnTo>
                      <a:pt x="59" y="339"/>
                    </a:lnTo>
                    <a:cubicBezTo>
                      <a:pt x="59" y="346"/>
                      <a:pt x="58" y="354"/>
                      <a:pt x="51" y="359"/>
                    </a:cubicBezTo>
                    <a:cubicBezTo>
                      <a:pt x="45" y="365"/>
                      <a:pt x="39" y="368"/>
                      <a:pt x="31" y="368"/>
                    </a:cubicBezTo>
                    <a:cubicBezTo>
                      <a:pt x="23" y="368"/>
                      <a:pt x="15" y="365"/>
                      <a:pt x="10" y="359"/>
                    </a:cubicBezTo>
                    <a:cubicBezTo>
                      <a:pt x="4" y="354"/>
                      <a:pt x="0" y="346"/>
                      <a:pt x="0" y="339"/>
                    </a:cubicBezTo>
                    <a:lnTo>
                      <a:pt x="0" y="30"/>
                    </a:lnTo>
                    <a:cubicBezTo>
                      <a:pt x="0" y="22"/>
                      <a:pt x="4" y="15"/>
                      <a:pt x="10" y="10"/>
                    </a:cubicBezTo>
                    <a:cubicBezTo>
                      <a:pt x="15" y="4"/>
                      <a:pt x="23" y="0"/>
                      <a:pt x="31" y="0"/>
                    </a:cubicBezTo>
                    <a:lnTo>
                      <a:pt x="124" y="0"/>
                    </a:lnTo>
                    <a:cubicBezTo>
                      <a:pt x="156" y="0"/>
                      <a:pt x="183" y="11"/>
                      <a:pt x="206" y="33"/>
                    </a:cubicBezTo>
                    <a:cubicBezTo>
                      <a:pt x="228" y="56"/>
                      <a:pt x="239" y="84"/>
                      <a:pt x="239" y="117"/>
                    </a:cubicBezTo>
                    <a:cubicBezTo>
                      <a:pt x="239" y="150"/>
                      <a:pt x="225" y="177"/>
                      <a:pt x="198" y="200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2" name="Freeform 108"/>
              <p:cNvSpPr>
                <a:spLocks noEditPoints="1"/>
              </p:cNvSpPr>
              <p:nvPr/>
            </p:nvSpPr>
            <p:spPr bwMode="auto">
              <a:xfrm>
                <a:off x="686" y="3520"/>
                <a:ext cx="43" cy="61"/>
              </a:xfrm>
              <a:custGeom>
                <a:avLst/>
                <a:gdLst/>
                <a:ahLst/>
                <a:cxnLst>
                  <a:cxn ang="0">
                    <a:pos x="153" y="164"/>
                  </a:cxn>
                  <a:cxn ang="0">
                    <a:pos x="166" y="155"/>
                  </a:cxn>
                  <a:cxn ang="0">
                    <a:pos x="181" y="121"/>
                  </a:cxn>
                  <a:cxn ang="0">
                    <a:pos x="178" y="105"/>
                  </a:cxn>
                  <a:cxn ang="0">
                    <a:pos x="150" y="78"/>
                  </a:cxn>
                  <a:cxn ang="0">
                    <a:pos x="132" y="75"/>
                  </a:cxn>
                  <a:cxn ang="0">
                    <a:pos x="75" y="175"/>
                  </a:cxn>
                  <a:cxn ang="0">
                    <a:pos x="67" y="183"/>
                  </a:cxn>
                  <a:cxn ang="0">
                    <a:pos x="67" y="59"/>
                  </a:cxn>
                  <a:cxn ang="0">
                    <a:pos x="156" y="64"/>
                  </a:cxn>
                  <a:cxn ang="0">
                    <a:pos x="179" y="80"/>
                  </a:cxn>
                  <a:cxn ang="0">
                    <a:pos x="196" y="121"/>
                  </a:cxn>
                  <a:cxn ang="0">
                    <a:pos x="191" y="147"/>
                  </a:cxn>
                  <a:cxn ang="0">
                    <a:pos x="159" y="178"/>
                  </a:cxn>
                  <a:cxn ang="0">
                    <a:pos x="132" y="183"/>
                  </a:cxn>
                  <a:cxn ang="0">
                    <a:pos x="213" y="203"/>
                  </a:cxn>
                  <a:cxn ang="0">
                    <a:pos x="249" y="283"/>
                  </a:cxn>
                  <a:cxn ang="0">
                    <a:pos x="267" y="327"/>
                  </a:cxn>
                  <a:cxn ang="0">
                    <a:pos x="271" y="349"/>
                  </a:cxn>
                  <a:cxn ang="0">
                    <a:pos x="253" y="375"/>
                  </a:cxn>
                  <a:cxn ang="0">
                    <a:pos x="229" y="378"/>
                  </a:cxn>
                  <a:cxn ang="0">
                    <a:pos x="188" y="353"/>
                  </a:cxn>
                  <a:cxn ang="0">
                    <a:pos x="177" y="320"/>
                  </a:cxn>
                  <a:cxn ang="0">
                    <a:pos x="169" y="265"/>
                  </a:cxn>
                  <a:cxn ang="0">
                    <a:pos x="157" y="254"/>
                  </a:cxn>
                  <a:cxn ang="0">
                    <a:pos x="67" y="241"/>
                  </a:cxn>
                  <a:cxn ang="0">
                    <a:pos x="74" y="359"/>
                  </a:cxn>
                  <a:cxn ang="0">
                    <a:pos x="63" y="375"/>
                  </a:cxn>
                  <a:cxn ang="0">
                    <a:pos x="15" y="375"/>
                  </a:cxn>
                  <a:cxn ang="0">
                    <a:pos x="0" y="347"/>
                  </a:cxn>
                  <a:cxn ang="0">
                    <a:pos x="11" y="15"/>
                  </a:cxn>
                  <a:cxn ang="0">
                    <a:pos x="39" y="0"/>
                  </a:cxn>
                  <a:cxn ang="0">
                    <a:pos x="178" y="9"/>
                  </a:cxn>
                  <a:cxn ang="0">
                    <a:pos x="221" y="37"/>
                  </a:cxn>
                  <a:cxn ang="0">
                    <a:pos x="255" y="124"/>
                  </a:cxn>
                  <a:cxn ang="0">
                    <a:pos x="244" y="176"/>
                  </a:cxn>
                  <a:cxn ang="0">
                    <a:pos x="230" y="169"/>
                  </a:cxn>
                  <a:cxn ang="0">
                    <a:pos x="232" y="81"/>
                  </a:cxn>
                  <a:cxn ang="0">
                    <a:pos x="210" y="48"/>
                  </a:cxn>
                  <a:cxn ang="0">
                    <a:pos x="131" y="16"/>
                  </a:cxn>
                  <a:cxn ang="0">
                    <a:pos x="43" y="16"/>
                  </a:cxn>
                  <a:cxn ang="0">
                    <a:pos x="16" y="42"/>
                  </a:cxn>
                  <a:cxn ang="0">
                    <a:pos x="16" y="344"/>
                  </a:cxn>
                  <a:cxn ang="0">
                    <a:pos x="43" y="369"/>
                  </a:cxn>
                  <a:cxn ang="0">
                    <a:pos x="53" y="363"/>
                  </a:cxn>
                  <a:cxn ang="0">
                    <a:pos x="59" y="347"/>
                  </a:cxn>
                  <a:cxn ang="0">
                    <a:pos x="131" y="225"/>
                  </a:cxn>
                  <a:cxn ang="0">
                    <a:pos x="166" y="241"/>
                  </a:cxn>
                  <a:cxn ang="0">
                    <a:pos x="190" y="282"/>
                  </a:cxn>
                  <a:cxn ang="0">
                    <a:pos x="193" y="317"/>
                  </a:cxn>
                  <a:cxn ang="0">
                    <a:pos x="215" y="359"/>
                  </a:cxn>
                  <a:cxn ang="0">
                    <a:pos x="230" y="363"/>
                  </a:cxn>
                  <a:cxn ang="0">
                    <a:pos x="253" y="353"/>
                  </a:cxn>
                  <a:cxn ang="0">
                    <a:pos x="256" y="348"/>
                  </a:cxn>
                  <a:cxn ang="0">
                    <a:pos x="239" y="321"/>
                  </a:cxn>
                  <a:cxn ang="0">
                    <a:pos x="225" y="242"/>
                  </a:cxn>
                  <a:cxn ang="0">
                    <a:pos x="200" y="203"/>
                  </a:cxn>
                </a:cxnLst>
                <a:rect l="0" t="0" r="r" b="b"/>
                <a:pathLst>
                  <a:path w="272" h="385">
                    <a:moveTo>
                      <a:pt x="132" y="167"/>
                    </a:moveTo>
                    <a:lnTo>
                      <a:pt x="131" y="168"/>
                    </a:lnTo>
                    <a:lnTo>
                      <a:pt x="153" y="164"/>
                    </a:lnTo>
                    <a:lnTo>
                      <a:pt x="150" y="165"/>
                    </a:lnTo>
                    <a:lnTo>
                      <a:pt x="168" y="153"/>
                    </a:lnTo>
                    <a:lnTo>
                      <a:pt x="166" y="155"/>
                    </a:lnTo>
                    <a:lnTo>
                      <a:pt x="178" y="138"/>
                    </a:lnTo>
                    <a:lnTo>
                      <a:pt x="177" y="141"/>
                    </a:lnTo>
                    <a:lnTo>
                      <a:pt x="181" y="121"/>
                    </a:lnTo>
                    <a:lnTo>
                      <a:pt x="181" y="124"/>
                    </a:lnTo>
                    <a:lnTo>
                      <a:pt x="177" y="102"/>
                    </a:lnTo>
                    <a:lnTo>
                      <a:pt x="178" y="105"/>
                    </a:lnTo>
                    <a:lnTo>
                      <a:pt x="166" y="89"/>
                    </a:lnTo>
                    <a:lnTo>
                      <a:pt x="168" y="91"/>
                    </a:lnTo>
                    <a:lnTo>
                      <a:pt x="150" y="78"/>
                    </a:lnTo>
                    <a:lnTo>
                      <a:pt x="153" y="79"/>
                    </a:lnTo>
                    <a:lnTo>
                      <a:pt x="131" y="75"/>
                    </a:lnTo>
                    <a:lnTo>
                      <a:pt x="132" y="75"/>
                    </a:lnTo>
                    <a:lnTo>
                      <a:pt x="67" y="75"/>
                    </a:lnTo>
                    <a:lnTo>
                      <a:pt x="75" y="67"/>
                    </a:lnTo>
                    <a:lnTo>
                      <a:pt x="75" y="175"/>
                    </a:lnTo>
                    <a:lnTo>
                      <a:pt x="67" y="167"/>
                    </a:lnTo>
                    <a:lnTo>
                      <a:pt x="132" y="167"/>
                    </a:lnTo>
                    <a:close/>
                    <a:moveTo>
                      <a:pt x="67" y="183"/>
                    </a:moveTo>
                    <a:cubicBezTo>
                      <a:pt x="63" y="183"/>
                      <a:pt x="59" y="180"/>
                      <a:pt x="59" y="175"/>
                    </a:cubicBezTo>
                    <a:lnTo>
                      <a:pt x="59" y="67"/>
                    </a:lnTo>
                    <a:cubicBezTo>
                      <a:pt x="59" y="63"/>
                      <a:pt x="63" y="59"/>
                      <a:pt x="67" y="59"/>
                    </a:cubicBezTo>
                    <a:lnTo>
                      <a:pt x="132" y="59"/>
                    </a:lnTo>
                    <a:cubicBezTo>
                      <a:pt x="133" y="59"/>
                      <a:pt x="133" y="60"/>
                      <a:pt x="134" y="60"/>
                    </a:cubicBezTo>
                    <a:lnTo>
                      <a:pt x="156" y="64"/>
                    </a:lnTo>
                    <a:cubicBezTo>
                      <a:pt x="157" y="64"/>
                      <a:pt x="158" y="64"/>
                      <a:pt x="159" y="65"/>
                    </a:cubicBezTo>
                    <a:lnTo>
                      <a:pt x="177" y="78"/>
                    </a:lnTo>
                    <a:cubicBezTo>
                      <a:pt x="178" y="78"/>
                      <a:pt x="178" y="79"/>
                      <a:pt x="179" y="80"/>
                    </a:cubicBezTo>
                    <a:lnTo>
                      <a:pt x="191" y="96"/>
                    </a:lnTo>
                    <a:cubicBezTo>
                      <a:pt x="192" y="97"/>
                      <a:pt x="192" y="98"/>
                      <a:pt x="192" y="99"/>
                    </a:cubicBezTo>
                    <a:lnTo>
                      <a:pt x="196" y="121"/>
                    </a:lnTo>
                    <a:cubicBezTo>
                      <a:pt x="197" y="122"/>
                      <a:pt x="197" y="123"/>
                      <a:pt x="196" y="124"/>
                    </a:cubicBezTo>
                    <a:lnTo>
                      <a:pt x="192" y="144"/>
                    </a:lnTo>
                    <a:cubicBezTo>
                      <a:pt x="192" y="145"/>
                      <a:pt x="192" y="146"/>
                      <a:pt x="191" y="147"/>
                    </a:cubicBezTo>
                    <a:lnTo>
                      <a:pt x="179" y="164"/>
                    </a:lnTo>
                    <a:cubicBezTo>
                      <a:pt x="178" y="165"/>
                      <a:pt x="178" y="166"/>
                      <a:pt x="177" y="166"/>
                    </a:cubicBezTo>
                    <a:lnTo>
                      <a:pt x="159" y="178"/>
                    </a:lnTo>
                    <a:cubicBezTo>
                      <a:pt x="158" y="179"/>
                      <a:pt x="157" y="179"/>
                      <a:pt x="156" y="179"/>
                    </a:cubicBezTo>
                    <a:lnTo>
                      <a:pt x="134" y="183"/>
                    </a:lnTo>
                    <a:cubicBezTo>
                      <a:pt x="133" y="183"/>
                      <a:pt x="133" y="183"/>
                      <a:pt x="132" y="183"/>
                    </a:cubicBezTo>
                    <a:lnTo>
                      <a:pt x="67" y="183"/>
                    </a:lnTo>
                    <a:close/>
                    <a:moveTo>
                      <a:pt x="213" y="214"/>
                    </a:moveTo>
                    <a:lnTo>
                      <a:pt x="213" y="203"/>
                    </a:lnTo>
                    <a:lnTo>
                      <a:pt x="239" y="235"/>
                    </a:lnTo>
                    <a:cubicBezTo>
                      <a:pt x="239" y="236"/>
                      <a:pt x="240" y="238"/>
                      <a:pt x="240" y="239"/>
                    </a:cubicBezTo>
                    <a:lnTo>
                      <a:pt x="249" y="283"/>
                    </a:lnTo>
                    <a:lnTo>
                      <a:pt x="252" y="315"/>
                    </a:lnTo>
                    <a:lnTo>
                      <a:pt x="250" y="310"/>
                    </a:lnTo>
                    <a:lnTo>
                      <a:pt x="267" y="327"/>
                    </a:lnTo>
                    <a:cubicBezTo>
                      <a:pt x="268" y="328"/>
                      <a:pt x="269" y="330"/>
                      <a:pt x="269" y="331"/>
                    </a:cubicBezTo>
                    <a:lnTo>
                      <a:pt x="271" y="345"/>
                    </a:lnTo>
                    <a:cubicBezTo>
                      <a:pt x="272" y="347"/>
                      <a:pt x="271" y="348"/>
                      <a:pt x="271" y="349"/>
                    </a:cubicBezTo>
                    <a:lnTo>
                      <a:pt x="266" y="362"/>
                    </a:lnTo>
                    <a:cubicBezTo>
                      <a:pt x="265" y="364"/>
                      <a:pt x="265" y="365"/>
                      <a:pt x="264" y="366"/>
                    </a:cubicBezTo>
                    <a:lnTo>
                      <a:pt x="253" y="375"/>
                    </a:lnTo>
                    <a:cubicBezTo>
                      <a:pt x="251" y="376"/>
                      <a:pt x="250" y="376"/>
                      <a:pt x="248" y="376"/>
                    </a:cubicBezTo>
                    <a:lnTo>
                      <a:pt x="232" y="378"/>
                    </a:lnTo>
                    <a:cubicBezTo>
                      <a:pt x="231" y="379"/>
                      <a:pt x="230" y="378"/>
                      <a:pt x="229" y="378"/>
                    </a:cubicBezTo>
                    <a:lnTo>
                      <a:pt x="207" y="372"/>
                    </a:lnTo>
                    <a:cubicBezTo>
                      <a:pt x="206" y="372"/>
                      <a:pt x="205" y="371"/>
                      <a:pt x="204" y="370"/>
                    </a:cubicBezTo>
                    <a:lnTo>
                      <a:pt x="188" y="353"/>
                    </a:lnTo>
                    <a:cubicBezTo>
                      <a:pt x="187" y="352"/>
                      <a:pt x="186" y="351"/>
                      <a:pt x="186" y="350"/>
                    </a:cubicBezTo>
                    <a:lnTo>
                      <a:pt x="178" y="322"/>
                    </a:lnTo>
                    <a:cubicBezTo>
                      <a:pt x="178" y="321"/>
                      <a:pt x="178" y="321"/>
                      <a:pt x="177" y="320"/>
                    </a:cubicBezTo>
                    <a:lnTo>
                      <a:pt x="174" y="285"/>
                    </a:lnTo>
                    <a:lnTo>
                      <a:pt x="175" y="287"/>
                    </a:lnTo>
                    <a:lnTo>
                      <a:pt x="169" y="265"/>
                    </a:lnTo>
                    <a:lnTo>
                      <a:pt x="171" y="268"/>
                    </a:lnTo>
                    <a:lnTo>
                      <a:pt x="155" y="252"/>
                    </a:lnTo>
                    <a:lnTo>
                      <a:pt x="157" y="254"/>
                    </a:lnTo>
                    <a:lnTo>
                      <a:pt x="128" y="241"/>
                    </a:lnTo>
                    <a:lnTo>
                      <a:pt x="131" y="241"/>
                    </a:lnTo>
                    <a:lnTo>
                      <a:pt x="67" y="241"/>
                    </a:lnTo>
                    <a:lnTo>
                      <a:pt x="75" y="233"/>
                    </a:lnTo>
                    <a:lnTo>
                      <a:pt x="75" y="347"/>
                    </a:lnTo>
                    <a:lnTo>
                      <a:pt x="74" y="359"/>
                    </a:lnTo>
                    <a:cubicBezTo>
                      <a:pt x="74" y="361"/>
                      <a:pt x="74" y="362"/>
                      <a:pt x="73" y="363"/>
                    </a:cubicBezTo>
                    <a:lnTo>
                      <a:pt x="66" y="372"/>
                    </a:lnTo>
                    <a:cubicBezTo>
                      <a:pt x="65" y="373"/>
                      <a:pt x="64" y="374"/>
                      <a:pt x="63" y="375"/>
                    </a:cubicBezTo>
                    <a:lnTo>
                      <a:pt x="43" y="384"/>
                    </a:lnTo>
                    <a:cubicBezTo>
                      <a:pt x="41" y="385"/>
                      <a:pt x="38" y="385"/>
                      <a:pt x="36" y="384"/>
                    </a:cubicBezTo>
                    <a:lnTo>
                      <a:pt x="15" y="375"/>
                    </a:lnTo>
                    <a:cubicBezTo>
                      <a:pt x="14" y="374"/>
                      <a:pt x="12" y="373"/>
                      <a:pt x="11" y="371"/>
                    </a:cubicBezTo>
                    <a:lnTo>
                      <a:pt x="1" y="351"/>
                    </a:lnTo>
                    <a:cubicBezTo>
                      <a:pt x="1" y="350"/>
                      <a:pt x="0" y="349"/>
                      <a:pt x="0" y="347"/>
                    </a:cubicBezTo>
                    <a:lnTo>
                      <a:pt x="0" y="38"/>
                    </a:lnTo>
                    <a:cubicBezTo>
                      <a:pt x="0" y="37"/>
                      <a:pt x="1" y="36"/>
                      <a:pt x="1" y="35"/>
                    </a:cubicBezTo>
                    <a:lnTo>
                      <a:pt x="11" y="15"/>
                    </a:lnTo>
                    <a:cubicBezTo>
                      <a:pt x="12" y="13"/>
                      <a:pt x="13" y="12"/>
                      <a:pt x="15" y="11"/>
                    </a:cubicBezTo>
                    <a:lnTo>
                      <a:pt x="36" y="1"/>
                    </a:lnTo>
                    <a:cubicBezTo>
                      <a:pt x="37" y="1"/>
                      <a:pt x="38" y="0"/>
                      <a:pt x="39" y="0"/>
                    </a:cubicBezTo>
                    <a:lnTo>
                      <a:pt x="132" y="0"/>
                    </a:lnTo>
                    <a:cubicBezTo>
                      <a:pt x="133" y="0"/>
                      <a:pt x="133" y="1"/>
                      <a:pt x="134" y="1"/>
                    </a:cubicBezTo>
                    <a:lnTo>
                      <a:pt x="178" y="9"/>
                    </a:lnTo>
                    <a:cubicBezTo>
                      <a:pt x="179" y="9"/>
                      <a:pt x="180" y="9"/>
                      <a:pt x="181" y="10"/>
                    </a:cubicBezTo>
                    <a:lnTo>
                      <a:pt x="219" y="35"/>
                    </a:lnTo>
                    <a:cubicBezTo>
                      <a:pt x="220" y="35"/>
                      <a:pt x="221" y="36"/>
                      <a:pt x="221" y="37"/>
                    </a:cubicBezTo>
                    <a:lnTo>
                      <a:pt x="246" y="75"/>
                    </a:lnTo>
                    <a:cubicBezTo>
                      <a:pt x="247" y="76"/>
                      <a:pt x="247" y="77"/>
                      <a:pt x="247" y="78"/>
                    </a:cubicBezTo>
                    <a:lnTo>
                      <a:pt x="255" y="124"/>
                    </a:lnTo>
                    <a:cubicBezTo>
                      <a:pt x="256" y="125"/>
                      <a:pt x="256" y="126"/>
                      <a:pt x="255" y="127"/>
                    </a:cubicBezTo>
                    <a:lnTo>
                      <a:pt x="245" y="172"/>
                    </a:lnTo>
                    <a:cubicBezTo>
                      <a:pt x="245" y="173"/>
                      <a:pt x="244" y="175"/>
                      <a:pt x="244" y="176"/>
                    </a:cubicBezTo>
                    <a:lnTo>
                      <a:pt x="213" y="214"/>
                    </a:lnTo>
                    <a:close/>
                    <a:moveTo>
                      <a:pt x="231" y="165"/>
                    </a:moveTo>
                    <a:lnTo>
                      <a:pt x="230" y="169"/>
                    </a:lnTo>
                    <a:lnTo>
                      <a:pt x="240" y="124"/>
                    </a:lnTo>
                    <a:lnTo>
                      <a:pt x="240" y="127"/>
                    </a:lnTo>
                    <a:lnTo>
                      <a:pt x="232" y="81"/>
                    </a:lnTo>
                    <a:lnTo>
                      <a:pt x="233" y="84"/>
                    </a:lnTo>
                    <a:lnTo>
                      <a:pt x="208" y="46"/>
                    </a:lnTo>
                    <a:lnTo>
                      <a:pt x="210" y="48"/>
                    </a:lnTo>
                    <a:lnTo>
                      <a:pt x="172" y="23"/>
                    </a:lnTo>
                    <a:lnTo>
                      <a:pt x="175" y="24"/>
                    </a:lnTo>
                    <a:lnTo>
                      <a:pt x="131" y="16"/>
                    </a:lnTo>
                    <a:lnTo>
                      <a:pt x="132" y="16"/>
                    </a:lnTo>
                    <a:lnTo>
                      <a:pt x="39" y="16"/>
                    </a:lnTo>
                    <a:lnTo>
                      <a:pt x="43" y="16"/>
                    </a:lnTo>
                    <a:lnTo>
                      <a:pt x="22" y="26"/>
                    </a:lnTo>
                    <a:lnTo>
                      <a:pt x="26" y="22"/>
                    </a:lnTo>
                    <a:lnTo>
                      <a:pt x="16" y="42"/>
                    </a:lnTo>
                    <a:lnTo>
                      <a:pt x="16" y="38"/>
                    </a:lnTo>
                    <a:lnTo>
                      <a:pt x="16" y="347"/>
                    </a:lnTo>
                    <a:lnTo>
                      <a:pt x="16" y="344"/>
                    </a:lnTo>
                    <a:lnTo>
                      <a:pt x="26" y="364"/>
                    </a:lnTo>
                    <a:lnTo>
                      <a:pt x="22" y="360"/>
                    </a:lnTo>
                    <a:lnTo>
                      <a:pt x="43" y="369"/>
                    </a:lnTo>
                    <a:lnTo>
                      <a:pt x="36" y="369"/>
                    </a:lnTo>
                    <a:lnTo>
                      <a:pt x="56" y="360"/>
                    </a:lnTo>
                    <a:lnTo>
                      <a:pt x="53" y="363"/>
                    </a:lnTo>
                    <a:lnTo>
                      <a:pt x="60" y="354"/>
                    </a:lnTo>
                    <a:lnTo>
                      <a:pt x="58" y="358"/>
                    </a:lnTo>
                    <a:lnTo>
                      <a:pt x="59" y="347"/>
                    </a:lnTo>
                    <a:lnTo>
                      <a:pt x="59" y="233"/>
                    </a:lnTo>
                    <a:cubicBezTo>
                      <a:pt x="59" y="229"/>
                      <a:pt x="63" y="225"/>
                      <a:pt x="67" y="225"/>
                    </a:cubicBezTo>
                    <a:lnTo>
                      <a:pt x="131" y="225"/>
                    </a:lnTo>
                    <a:cubicBezTo>
                      <a:pt x="133" y="225"/>
                      <a:pt x="134" y="226"/>
                      <a:pt x="135" y="226"/>
                    </a:cubicBezTo>
                    <a:lnTo>
                      <a:pt x="164" y="239"/>
                    </a:lnTo>
                    <a:cubicBezTo>
                      <a:pt x="165" y="240"/>
                      <a:pt x="165" y="240"/>
                      <a:pt x="166" y="241"/>
                    </a:cubicBezTo>
                    <a:lnTo>
                      <a:pt x="182" y="257"/>
                    </a:lnTo>
                    <a:cubicBezTo>
                      <a:pt x="183" y="258"/>
                      <a:pt x="184" y="259"/>
                      <a:pt x="184" y="260"/>
                    </a:cubicBezTo>
                    <a:lnTo>
                      <a:pt x="190" y="282"/>
                    </a:lnTo>
                    <a:cubicBezTo>
                      <a:pt x="190" y="283"/>
                      <a:pt x="190" y="283"/>
                      <a:pt x="190" y="284"/>
                    </a:cubicBezTo>
                    <a:lnTo>
                      <a:pt x="193" y="319"/>
                    </a:lnTo>
                    <a:lnTo>
                      <a:pt x="193" y="317"/>
                    </a:lnTo>
                    <a:lnTo>
                      <a:pt x="201" y="345"/>
                    </a:lnTo>
                    <a:lnTo>
                      <a:pt x="199" y="342"/>
                    </a:lnTo>
                    <a:lnTo>
                      <a:pt x="215" y="359"/>
                    </a:lnTo>
                    <a:lnTo>
                      <a:pt x="212" y="357"/>
                    </a:lnTo>
                    <a:lnTo>
                      <a:pt x="234" y="363"/>
                    </a:lnTo>
                    <a:lnTo>
                      <a:pt x="230" y="363"/>
                    </a:lnTo>
                    <a:lnTo>
                      <a:pt x="246" y="361"/>
                    </a:lnTo>
                    <a:lnTo>
                      <a:pt x="242" y="362"/>
                    </a:lnTo>
                    <a:lnTo>
                      <a:pt x="253" y="353"/>
                    </a:lnTo>
                    <a:lnTo>
                      <a:pt x="251" y="357"/>
                    </a:lnTo>
                    <a:lnTo>
                      <a:pt x="256" y="344"/>
                    </a:lnTo>
                    <a:lnTo>
                      <a:pt x="256" y="348"/>
                    </a:lnTo>
                    <a:lnTo>
                      <a:pt x="254" y="334"/>
                    </a:lnTo>
                    <a:lnTo>
                      <a:pt x="256" y="338"/>
                    </a:lnTo>
                    <a:lnTo>
                      <a:pt x="239" y="321"/>
                    </a:lnTo>
                    <a:cubicBezTo>
                      <a:pt x="237" y="320"/>
                      <a:pt x="237" y="318"/>
                      <a:pt x="236" y="316"/>
                    </a:cubicBezTo>
                    <a:lnTo>
                      <a:pt x="234" y="286"/>
                    </a:lnTo>
                    <a:lnTo>
                      <a:pt x="225" y="242"/>
                    </a:lnTo>
                    <a:lnTo>
                      <a:pt x="226" y="246"/>
                    </a:lnTo>
                    <a:lnTo>
                      <a:pt x="200" y="214"/>
                    </a:lnTo>
                    <a:cubicBezTo>
                      <a:pt x="198" y="211"/>
                      <a:pt x="198" y="206"/>
                      <a:pt x="200" y="203"/>
                    </a:cubicBezTo>
                    <a:lnTo>
                      <a:pt x="231" y="16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3" name="Freeform 109"/>
              <p:cNvSpPr>
                <a:spLocks noEditPoints="1"/>
              </p:cNvSpPr>
              <p:nvPr/>
            </p:nvSpPr>
            <p:spPr bwMode="auto">
              <a:xfrm>
                <a:off x="738" y="3518"/>
                <a:ext cx="58" cy="61"/>
              </a:xfrm>
              <a:custGeom>
                <a:avLst/>
                <a:gdLst/>
                <a:ahLst/>
                <a:cxnLst>
                  <a:cxn ang="0">
                    <a:pos x="62" y="192"/>
                  </a:cxn>
                  <a:cxn ang="0">
                    <a:pos x="62" y="192"/>
                  </a:cxn>
                  <a:cxn ang="0">
                    <a:pos x="97" y="285"/>
                  </a:cxn>
                  <a:cxn ang="0">
                    <a:pos x="184" y="324"/>
                  </a:cxn>
                  <a:cxn ang="0">
                    <a:pos x="272" y="284"/>
                  </a:cxn>
                  <a:cxn ang="0">
                    <a:pos x="307" y="192"/>
                  </a:cxn>
                  <a:cxn ang="0">
                    <a:pos x="272" y="100"/>
                  </a:cxn>
                  <a:cxn ang="0">
                    <a:pos x="184" y="61"/>
                  </a:cxn>
                  <a:cxn ang="0">
                    <a:pos x="97" y="100"/>
                  </a:cxn>
                  <a:cxn ang="0">
                    <a:pos x="62" y="192"/>
                  </a:cxn>
                  <a:cxn ang="0">
                    <a:pos x="54" y="327"/>
                  </a:cxn>
                  <a:cxn ang="0">
                    <a:pos x="54" y="327"/>
                  </a:cxn>
                  <a:cxn ang="0">
                    <a:pos x="0" y="192"/>
                  </a:cxn>
                  <a:cxn ang="0">
                    <a:pos x="54" y="56"/>
                  </a:cxn>
                  <a:cxn ang="0">
                    <a:pos x="184" y="0"/>
                  </a:cxn>
                  <a:cxn ang="0">
                    <a:pos x="315" y="58"/>
                  </a:cxn>
                  <a:cxn ang="0">
                    <a:pos x="368" y="192"/>
                  </a:cxn>
                  <a:cxn ang="0">
                    <a:pos x="314" y="327"/>
                  </a:cxn>
                  <a:cxn ang="0">
                    <a:pos x="255" y="368"/>
                  </a:cxn>
                  <a:cxn ang="0">
                    <a:pos x="186" y="384"/>
                  </a:cxn>
                  <a:cxn ang="0">
                    <a:pos x="54" y="327"/>
                  </a:cxn>
                </a:cxnLst>
                <a:rect l="0" t="0" r="r" b="b"/>
                <a:pathLst>
                  <a:path w="368" h="384">
                    <a:moveTo>
                      <a:pt x="62" y="192"/>
                    </a:moveTo>
                    <a:lnTo>
                      <a:pt x="62" y="192"/>
                    </a:lnTo>
                    <a:cubicBezTo>
                      <a:pt x="62" y="228"/>
                      <a:pt x="75" y="258"/>
                      <a:pt x="97" y="285"/>
                    </a:cubicBezTo>
                    <a:cubicBezTo>
                      <a:pt x="122" y="311"/>
                      <a:pt x="151" y="324"/>
                      <a:pt x="184" y="324"/>
                    </a:cubicBezTo>
                    <a:cubicBezTo>
                      <a:pt x="218" y="324"/>
                      <a:pt x="247" y="311"/>
                      <a:pt x="272" y="284"/>
                    </a:cubicBezTo>
                    <a:cubicBezTo>
                      <a:pt x="296" y="258"/>
                      <a:pt x="307" y="228"/>
                      <a:pt x="307" y="192"/>
                    </a:cubicBezTo>
                    <a:cubicBezTo>
                      <a:pt x="307" y="157"/>
                      <a:pt x="296" y="127"/>
                      <a:pt x="272" y="100"/>
                    </a:cubicBezTo>
                    <a:cubicBezTo>
                      <a:pt x="247" y="74"/>
                      <a:pt x="220" y="61"/>
                      <a:pt x="184" y="61"/>
                    </a:cubicBezTo>
                    <a:cubicBezTo>
                      <a:pt x="151" y="61"/>
                      <a:pt x="122" y="74"/>
                      <a:pt x="97" y="100"/>
                    </a:cubicBezTo>
                    <a:cubicBezTo>
                      <a:pt x="75" y="125"/>
                      <a:pt x="62" y="156"/>
                      <a:pt x="62" y="192"/>
                    </a:cubicBezTo>
                    <a:close/>
                    <a:moveTo>
                      <a:pt x="54" y="327"/>
                    </a:moveTo>
                    <a:lnTo>
                      <a:pt x="54" y="327"/>
                    </a:lnTo>
                    <a:cubicBezTo>
                      <a:pt x="18" y="290"/>
                      <a:pt x="0" y="245"/>
                      <a:pt x="0" y="192"/>
                    </a:cubicBezTo>
                    <a:cubicBezTo>
                      <a:pt x="0" y="140"/>
                      <a:pt x="18" y="95"/>
                      <a:pt x="54" y="56"/>
                    </a:cubicBezTo>
                    <a:cubicBezTo>
                      <a:pt x="89" y="18"/>
                      <a:pt x="133" y="0"/>
                      <a:pt x="184" y="0"/>
                    </a:cubicBezTo>
                    <a:cubicBezTo>
                      <a:pt x="236" y="0"/>
                      <a:pt x="280" y="20"/>
                      <a:pt x="315" y="58"/>
                    </a:cubicBezTo>
                    <a:cubicBezTo>
                      <a:pt x="351" y="95"/>
                      <a:pt x="368" y="141"/>
                      <a:pt x="368" y="192"/>
                    </a:cubicBezTo>
                    <a:cubicBezTo>
                      <a:pt x="368" y="244"/>
                      <a:pt x="351" y="288"/>
                      <a:pt x="314" y="327"/>
                    </a:cubicBezTo>
                    <a:cubicBezTo>
                      <a:pt x="297" y="344"/>
                      <a:pt x="278" y="359"/>
                      <a:pt x="255" y="368"/>
                    </a:cubicBezTo>
                    <a:cubicBezTo>
                      <a:pt x="233" y="380"/>
                      <a:pt x="210" y="384"/>
                      <a:pt x="186" y="384"/>
                    </a:cubicBezTo>
                    <a:cubicBezTo>
                      <a:pt x="134" y="384"/>
                      <a:pt x="89" y="365"/>
                      <a:pt x="54" y="327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4" name="Freeform 110"/>
              <p:cNvSpPr>
                <a:spLocks noEditPoints="1"/>
              </p:cNvSpPr>
              <p:nvPr/>
            </p:nvSpPr>
            <p:spPr bwMode="auto">
              <a:xfrm>
                <a:off x="737" y="3517"/>
                <a:ext cx="61" cy="64"/>
              </a:xfrm>
              <a:custGeom>
                <a:avLst/>
                <a:gdLst/>
                <a:ahLst/>
                <a:cxnLst>
                  <a:cxn ang="0">
                    <a:pos x="86" y="246"/>
                  </a:cxn>
                  <a:cxn ang="0">
                    <a:pos x="148" y="315"/>
                  </a:cxn>
                  <a:cxn ang="0">
                    <a:pos x="235" y="316"/>
                  </a:cxn>
                  <a:cxn ang="0">
                    <a:pos x="300" y="249"/>
                  </a:cxn>
                  <a:cxn ang="0">
                    <a:pos x="301" y="156"/>
                  </a:cxn>
                  <a:cxn ang="0">
                    <a:pos x="239" y="87"/>
                  </a:cxn>
                  <a:cxn ang="0">
                    <a:pos x="151" y="86"/>
                  </a:cxn>
                  <a:cxn ang="0">
                    <a:pos x="87" y="152"/>
                  </a:cxn>
                  <a:cxn ang="0">
                    <a:pos x="99" y="104"/>
                  </a:cxn>
                  <a:cxn ang="0">
                    <a:pos x="191" y="62"/>
                  </a:cxn>
                  <a:cxn ang="0">
                    <a:pos x="285" y="102"/>
                  </a:cxn>
                  <a:cxn ang="0">
                    <a:pos x="323" y="199"/>
                  </a:cxn>
                  <a:cxn ang="0">
                    <a:pos x="287" y="297"/>
                  </a:cxn>
                  <a:cxn ang="0">
                    <a:pos x="194" y="340"/>
                  </a:cxn>
                  <a:cxn ang="0">
                    <a:pos x="101" y="300"/>
                  </a:cxn>
                  <a:cxn ang="0">
                    <a:pos x="63" y="202"/>
                  </a:cxn>
                  <a:cxn ang="0">
                    <a:pos x="56" y="341"/>
                  </a:cxn>
                  <a:cxn ang="0">
                    <a:pos x="15" y="277"/>
                  </a:cxn>
                  <a:cxn ang="0">
                    <a:pos x="0" y="200"/>
                  </a:cxn>
                  <a:cxn ang="0">
                    <a:pos x="15" y="124"/>
                  </a:cxn>
                  <a:cxn ang="0">
                    <a:pos x="57" y="58"/>
                  </a:cxn>
                  <a:cxn ang="0">
                    <a:pos x="119" y="15"/>
                  </a:cxn>
                  <a:cxn ang="0">
                    <a:pos x="193" y="1"/>
                  </a:cxn>
                  <a:cxn ang="0">
                    <a:pos x="268" y="17"/>
                  </a:cxn>
                  <a:cxn ang="0">
                    <a:pos x="330" y="61"/>
                  </a:cxn>
                  <a:cxn ang="0">
                    <a:pos x="371" y="126"/>
                  </a:cxn>
                  <a:cxn ang="0">
                    <a:pos x="384" y="201"/>
                  </a:cxn>
                  <a:cxn ang="0">
                    <a:pos x="371" y="276"/>
                  </a:cxn>
                  <a:cxn ang="0">
                    <a:pos x="328" y="341"/>
                  </a:cxn>
                  <a:cxn ang="0">
                    <a:pos x="232" y="397"/>
                  </a:cxn>
                  <a:cxn ang="0">
                    <a:pos x="156" y="396"/>
                  </a:cxn>
                  <a:cxn ang="0">
                    <a:pos x="87" y="367"/>
                  </a:cxn>
                  <a:cxn ang="0">
                    <a:pos x="94" y="353"/>
                  </a:cxn>
                  <a:cxn ang="0">
                    <a:pos x="157" y="381"/>
                  </a:cxn>
                  <a:cxn ang="0">
                    <a:pos x="227" y="382"/>
                  </a:cxn>
                  <a:cxn ang="0">
                    <a:pos x="317" y="329"/>
                  </a:cxn>
                  <a:cxn ang="0">
                    <a:pos x="356" y="269"/>
                  </a:cxn>
                  <a:cxn ang="0">
                    <a:pos x="368" y="200"/>
                  </a:cxn>
                  <a:cxn ang="0">
                    <a:pos x="356" y="131"/>
                  </a:cxn>
                  <a:cxn ang="0">
                    <a:pos x="317" y="71"/>
                  </a:cxn>
                  <a:cxn ang="0">
                    <a:pos x="260" y="30"/>
                  </a:cxn>
                  <a:cxn ang="0">
                    <a:pos x="192" y="16"/>
                  </a:cxn>
                  <a:cxn ang="0">
                    <a:pos x="124" y="30"/>
                  </a:cxn>
                  <a:cxn ang="0">
                    <a:pos x="68" y="70"/>
                  </a:cxn>
                  <a:cxn ang="0">
                    <a:pos x="30" y="131"/>
                  </a:cxn>
                  <a:cxn ang="0">
                    <a:pos x="16" y="201"/>
                  </a:cxn>
                  <a:cxn ang="0">
                    <a:pos x="30" y="272"/>
                  </a:cxn>
                  <a:cxn ang="0">
                    <a:pos x="69" y="330"/>
                  </a:cxn>
                </a:cxnLst>
                <a:rect l="0" t="0" r="r" b="b"/>
                <a:pathLst>
                  <a:path w="384" h="400">
                    <a:moveTo>
                      <a:pt x="78" y="202"/>
                    </a:moveTo>
                    <a:lnTo>
                      <a:pt x="78" y="199"/>
                    </a:lnTo>
                    <a:lnTo>
                      <a:pt x="87" y="249"/>
                    </a:lnTo>
                    <a:lnTo>
                      <a:pt x="86" y="246"/>
                    </a:lnTo>
                    <a:lnTo>
                      <a:pt x="112" y="289"/>
                    </a:lnTo>
                    <a:lnTo>
                      <a:pt x="110" y="287"/>
                    </a:lnTo>
                    <a:lnTo>
                      <a:pt x="151" y="316"/>
                    </a:lnTo>
                    <a:lnTo>
                      <a:pt x="148" y="315"/>
                    </a:lnTo>
                    <a:lnTo>
                      <a:pt x="194" y="325"/>
                    </a:lnTo>
                    <a:lnTo>
                      <a:pt x="191" y="325"/>
                    </a:lnTo>
                    <a:lnTo>
                      <a:pt x="238" y="315"/>
                    </a:lnTo>
                    <a:lnTo>
                      <a:pt x="235" y="316"/>
                    </a:lnTo>
                    <a:lnTo>
                      <a:pt x="276" y="286"/>
                    </a:lnTo>
                    <a:lnTo>
                      <a:pt x="274" y="288"/>
                    </a:lnTo>
                    <a:lnTo>
                      <a:pt x="301" y="246"/>
                    </a:lnTo>
                    <a:lnTo>
                      <a:pt x="300" y="249"/>
                    </a:lnTo>
                    <a:lnTo>
                      <a:pt x="308" y="199"/>
                    </a:lnTo>
                    <a:lnTo>
                      <a:pt x="308" y="202"/>
                    </a:lnTo>
                    <a:lnTo>
                      <a:pt x="300" y="153"/>
                    </a:lnTo>
                    <a:lnTo>
                      <a:pt x="301" y="156"/>
                    </a:lnTo>
                    <a:lnTo>
                      <a:pt x="274" y="113"/>
                    </a:lnTo>
                    <a:lnTo>
                      <a:pt x="276" y="115"/>
                    </a:lnTo>
                    <a:lnTo>
                      <a:pt x="236" y="86"/>
                    </a:lnTo>
                    <a:lnTo>
                      <a:pt x="239" y="87"/>
                    </a:lnTo>
                    <a:lnTo>
                      <a:pt x="191" y="77"/>
                    </a:lnTo>
                    <a:lnTo>
                      <a:pt x="194" y="77"/>
                    </a:lnTo>
                    <a:lnTo>
                      <a:pt x="148" y="87"/>
                    </a:lnTo>
                    <a:lnTo>
                      <a:pt x="151" y="86"/>
                    </a:lnTo>
                    <a:lnTo>
                      <a:pt x="110" y="115"/>
                    </a:lnTo>
                    <a:lnTo>
                      <a:pt x="112" y="113"/>
                    </a:lnTo>
                    <a:lnTo>
                      <a:pt x="86" y="155"/>
                    </a:lnTo>
                    <a:lnTo>
                      <a:pt x="87" y="152"/>
                    </a:lnTo>
                    <a:lnTo>
                      <a:pt x="78" y="202"/>
                    </a:lnTo>
                    <a:close/>
                    <a:moveTo>
                      <a:pt x="72" y="149"/>
                    </a:moveTo>
                    <a:cubicBezTo>
                      <a:pt x="72" y="148"/>
                      <a:pt x="72" y="147"/>
                      <a:pt x="73" y="146"/>
                    </a:cubicBezTo>
                    <a:lnTo>
                      <a:pt x="99" y="104"/>
                    </a:lnTo>
                    <a:cubicBezTo>
                      <a:pt x="99" y="103"/>
                      <a:pt x="100" y="103"/>
                      <a:pt x="101" y="102"/>
                    </a:cubicBezTo>
                    <a:lnTo>
                      <a:pt x="142" y="73"/>
                    </a:lnTo>
                    <a:cubicBezTo>
                      <a:pt x="143" y="72"/>
                      <a:pt x="144" y="72"/>
                      <a:pt x="145" y="72"/>
                    </a:cubicBezTo>
                    <a:lnTo>
                      <a:pt x="191" y="62"/>
                    </a:lnTo>
                    <a:cubicBezTo>
                      <a:pt x="192" y="61"/>
                      <a:pt x="193" y="61"/>
                      <a:pt x="194" y="62"/>
                    </a:cubicBezTo>
                    <a:lnTo>
                      <a:pt x="242" y="72"/>
                    </a:lnTo>
                    <a:cubicBezTo>
                      <a:pt x="243" y="72"/>
                      <a:pt x="244" y="72"/>
                      <a:pt x="245" y="73"/>
                    </a:cubicBezTo>
                    <a:lnTo>
                      <a:pt x="285" y="102"/>
                    </a:lnTo>
                    <a:cubicBezTo>
                      <a:pt x="286" y="103"/>
                      <a:pt x="287" y="103"/>
                      <a:pt x="287" y="104"/>
                    </a:cubicBezTo>
                    <a:lnTo>
                      <a:pt x="314" y="147"/>
                    </a:lnTo>
                    <a:cubicBezTo>
                      <a:pt x="315" y="148"/>
                      <a:pt x="315" y="149"/>
                      <a:pt x="315" y="150"/>
                    </a:cubicBezTo>
                    <a:lnTo>
                      <a:pt x="323" y="199"/>
                    </a:lnTo>
                    <a:cubicBezTo>
                      <a:pt x="324" y="200"/>
                      <a:pt x="324" y="201"/>
                      <a:pt x="323" y="202"/>
                    </a:cubicBezTo>
                    <a:lnTo>
                      <a:pt x="315" y="252"/>
                    </a:lnTo>
                    <a:cubicBezTo>
                      <a:pt x="315" y="253"/>
                      <a:pt x="315" y="254"/>
                      <a:pt x="314" y="255"/>
                    </a:cubicBezTo>
                    <a:lnTo>
                      <a:pt x="287" y="297"/>
                    </a:lnTo>
                    <a:cubicBezTo>
                      <a:pt x="287" y="298"/>
                      <a:pt x="286" y="298"/>
                      <a:pt x="285" y="299"/>
                    </a:cubicBezTo>
                    <a:lnTo>
                      <a:pt x="244" y="329"/>
                    </a:lnTo>
                    <a:cubicBezTo>
                      <a:pt x="243" y="330"/>
                      <a:pt x="242" y="330"/>
                      <a:pt x="241" y="330"/>
                    </a:cubicBezTo>
                    <a:lnTo>
                      <a:pt x="194" y="340"/>
                    </a:lnTo>
                    <a:cubicBezTo>
                      <a:pt x="193" y="341"/>
                      <a:pt x="192" y="341"/>
                      <a:pt x="191" y="340"/>
                    </a:cubicBezTo>
                    <a:lnTo>
                      <a:pt x="145" y="330"/>
                    </a:lnTo>
                    <a:cubicBezTo>
                      <a:pt x="144" y="330"/>
                      <a:pt x="143" y="330"/>
                      <a:pt x="142" y="329"/>
                    </a:cubicBezTo>
                    <a:lnTo>
                      <a:pt x="101" y="300"/>
                    </a:lnTo>
                    <a:cubicBezTo>
                      <a:pt x="100" y="299"/>
                      <a:pt x="99" y="299"/>
                      <a:pt x="99" y="298"/>
                    </a:cubicBezTo>
                    <a:lnTo>
                      <a:pt x="73" y="255"/>
                    </a:lnTo>
                    <a:cubicBezTo>
                      <a:pt x="72" y="254"/>
                      <a:pt x="72" y="253"/>
                      <a:pt x="72" y="252"/>
                    </a:cubicBezTo>
                    <a:lnTo>
                      <a:pt x="63" y="202"/>
                    </a:lnTo>
                    <a:cubicBezTo>
                      <a:pt x="62" y="201"/>
                      <a:pt x="62" y="200"/>
                      <a:pt x="63" y="199"/>
                    </a:cubicBezTo>
                    <a:lnTo>
                      <a:pt x="72" y="149"/>
                    </a:lnTo>
                    <a:close/>
                    <a:moveTo>
                      <a:pt x="57" y="341"/>
                    </a:moveTo>
                    <a:cubicBezTo>
                      <a:pt x="57" y="341"/>
                      <a:pt x="57" y="341"/>
                      <a:pt x="56" y="341"/>
                    </a:cubicBezTo>
                    <a:lnTo>
                      <a:pt x="32" y="312"/>
                    </a:lnTo>
                    <a:cubicBezTo>
                      <a:pt x="32" y="311"/>
                      <a:pt x="32" y="311"/>
                      <a:pt x="31" y="310"/>
                    </a:cubicBezTo>
                    <a:lnTo>
                      <a:pt x="15" y="278"/>
                    </a:lnTo>
                    <a:cubicBezTo>
                      <a:pt x="15" y="278"/>
                      <a:pt x="15" y="277"/>
                      <a:pt x="15" y="277"/>
                    </a:cubicBezTo>
                    <a:lnTo>
                      <a:pt x="4" y="241"/>
                    </a:lnTo>
                    <a:cubicBezTo>
                      <a:pt x="4" y="240"/>
                      <a:pt x="4" y="240"/>
                      <a:pt x="3" y="239"/>
                    </a:cubicBezTo>
                    <a:lnTo>
                      <a:pt x="0" y="201"/>
                    </a:lnTo>
                    <a:cubicBezTo>
                      <a:pt x="0" y="201"/>
                      <a:pt x="0" y="200"/>
                      <a:pt x="0" y="200"/>
                    </a:cubicBezTo>
                    <a:lnTo>
                      <a:pt x="3" y="162"/>
                    </a:lnTo>
                    <a:cubicBezTo>
                      <a:pt x="4" y="161"/>
                      <a:pt x="4" y="161"/>
                      <a:pt x="4" y="160"/>
                    </a:cubicBezTo>
                    <a:lnTo>
                      <a:pt x="15" y="125"/>
                    </a:lnTo>
                    <a:cubicBezTo>
                      <a:pt x="15" y="125"/>
                      <a:pt x="15" y="124"/>
                      <a:pt x="15" y="124"/>
                    </a:cubicBezTo>
                    <a:lnTo>
                      <a:pt x="31" y="91"/>
                    </a:lnTo>
                    <a:cubicBezTo>
                      <a:pt x="32" y="90"/>
                      <a:pt x="32" y="90"/>
                      <a:pt x="32" y="89"/>
                    </a:cubicBezTo>
                    <a:lnTo>
                      <a:pt x="56" y="59"/>
                    </a:lnTo>
                    <a:cubicBezTo>
                      <a:pt x="56" y="59"/>
                      <a:pt x="57" y="59"/>
                      <a:pt x="57" y="58"/>
                    </a:cubicBezTo>
                    <a:lnTo>
                      <a:pt x="85" y="33"/>
                    </a:lnTo>
                    <a:cubicBezTo>
                      <a:pt x="86" y="33"/>
                      <a:pt x="86" y="33"/>
                      <a:pt x="87" y="32"/>
                    </a:cubicBezTo>
                    <a:lnTo>
                      <a:pt x="118" y="15"/>
                    </a:lnTo>
                    <a:cubicBezTo>
                      <a:pt x="118" y="15"/>
                      <a:pt x="119" y="15"/>
                      <a:pt x="119" y="15"/>
                    </a:cubicBezTo>
                    <a:lnTo>
                      <a:pt x="153" y="4"/>
                    </a:lnTo>
                    <a:cubicBezTo>
                      <a:pt x="154" y="4"/>
                      <a:pt x="154" y="4"/>
                      <a:pt x="155" y="3"/>
                    </a:cubicBezTo>
                    <a:lnTo>
                      <a:pt x="192" y="0"/>
                    </a:lnTo>
                    <a:cubicBezTo>
                      <a:pt x="192" y="0"/>
                      <a:pt x="193" y="0"/>
                      <a:pt x="193" y="1"/>
                    </a:cubicBezTo>
                    <a:lnTo>
                      <a:pt x="230" y="5"/>
                    </a:lnTo>
                    <a:cubicBezTo>
                      <a:pt x="231" y="5"/>
                      <a:pt x="231" y="5"/>
                      <a:pt x="232" y="5"/>
                    </a:cubicBezTo>
                    <a:lnTo>
                      <a:pt x="267" y="16"/>
                    </a:lnTo>
                    <a:cubicBezTo>
                      <a:pt x="267" y="16"/>
                      <a:pt x="268" y="16"/>
                      <a:pt x="268" y="17"/>
                    </a:cubicBezTo>
                    <a:lnTo>
                      <a:pt x="299" y="35"/>
                    </a:lnTo>
                    <a:cubicBezTo>
                      <a:pt x="300" y="35"/>
                      <a:pt x="300" y="35"/>
                      <a:pt x="301" y="35"/>
                    </a:cubicBezTo>
                    <a:lnTo>
                      <a:pt x="329" y="60"/>
                    </a:lnTo>
                    <a:cubicBezTo>
                      <a:pt x="329" y="61"/>
                      <a:pt x="329" y="61"/>
                      <a:pt x="330" y="61"/>
                    </a:cubicBezTo>
                    <a:lnTo>
                      <a:pt x="353" y="90"/>
                    </a:lnTo>
                    <a:cubicBezTo>
                      <a:pt x="353" y="91"/>
                      <a:pt x="353" y="91"/>
                      <a:pt x="354" y="92"/>
                    </a:cubicBezTo>
                    <a:lnTo>
                      <a:pt x="371" y="125"/>
                    </a:lnTo>
                    <a:cubicBezTo>
                      <a:pt x="371" y="125"/>
                      <a:pt x="371" y="126"/>
                      <a:pt x="371" y="126"/>
                    </a:cubicBezTo>
                    <a:lnTo>
                      <a:pt x="381" y="161"/>
                    </a:lnTo>
                    <a:cubicBezTo>
                      <a:pt x="381" y="162"/>
                      <a:pt x="381" y="162"/>
                      <a:pt x="381" y="163"/>
                    </a:cubicBezTo>
                    <a:lnTo>
                      <a:pt x="384" y="200"/>
                    </a:lnTo>
                    <a:cubicBezTo>
                      <a:pt x="384" y="200"/>
                      <a:pt x="384" y="201"/>
                      <a:pt x="384" y="201"/>
                    </a:cubicBezTo>
                    <a:lnTo>
                      <a:pt x="381" y="239"/>
                    </a:lnTo>
                    <a:cubicBezTo>
                      <a:pt x="381" y="240"/>
                      <a:pt x="381" y="240"/>
                      <a:pt x="381" y="241"/>
                    </a:cubicBezTo>
                    <a:lnTo>
                      <a:pt x="371" y="275"/>
                    </a:lnTo>
                    <a:cubicBezTo>
                      <a:pt x="371" y="275"/>
                      <a:pt x="371" y="276"/>
                      <a:pt x="371" y="276"/>
                    </a:cubicBezTo>
                    <a:lnTo>
                      <a:pt x="354" y="309"/>
                    </a:lnTo>
                    <a:cubicBezTo>
                      <a:pt x="353" y="310"/>
                      <a:pt x="353" y="310"/>
                      <a:pt x="353" y="310"/>
                    </a:cubicBezTo>
                    <a:lnTo>
                      <a:pt x="329" y="340"/>
                    </a:lnTo>
                    <a:cubicBezTo>
                      <a:pt x="328" y="341"/>
                      <a:pt x="328" y="341"/>
                      <a:pt x="328" y="341"/>
                    </a:cubicBezTo>
                    <a:lnTo>
                      <a:pt x="301" y="365"/>
                    </a:lnTo>
                    <a:cubicBezTo>
                      <a:pt x="300" y="366"/>
                      <a:pt x="300" y="366"/>
                      <a:pt x="299" y="367"/>
                    </a:cubicBezTo>
                    <a:lnTo>
                      <a:pt x="267" y="384"/>
                    </a:lnTo>
                    <a:lnTo>
                      <a:pt x="232" y="397"/>
                    </a:lnTo>
                    <a:cubicBezTo>
                      <a:pt x="232" y="397"/>
                      <a:pt x="231" y="397"/>
                      <a:pt x="230" y="397"/>
                    </a:cubicBezTo>
                    <a:lnTo>
                      <a:pt x="195" y="400"/>
                    </a:lnTo>
                    <a:cubicBezTo>
                      <a:pt x="195" y="400"/>
                      <a:pt x="194" y="400"/>
                      <a:pt x="194" y="400"/>
                    </a:cubicBezTo>
                    <a:lnTo>
                      <a:pt x="156" y="396"/>
                    </a:lnTo>
                    <a:cubicBezTo>
                      <a:pt x="155" y="396"/>
                      <a:pt x="155" y="396"/>
                      <a:pt x="154" y="396"/>
                    </a:cubicBezTo>
                    <a:lnTo>
                      <a:pt x="120" y="386"/>
                    </a:lnTo>
                    <a:cubicBezTo>
                      <a:pt x="120" y="386"/>
                      <a:pt x="119" y="386"/>
                      <a:pt x="119" y="385"/>
                    </a:cubicBezTo>
                    <a:lnTo>
                      <a:pt x="87" y="367"/>
                    </a:lnTo>
                    <a:cubicBezTo>
                      <a:pt x="86" y="367"/>
                      <a:pt x="86" y="367"/>
                      <a:pt x="85" y="366"/>
                    </a:cubicBezTo>
                    <a:lnTo>
                      <a:pt x="57" y="341"/>
                    </a:lnTo>
                    <a:close/>
                    <a:moveTo>
                      <a:pt x="96" y="354"/>
                    </a:moveTo>
                    <a:lnTo>
                      <a:pt x="94" y="353"/>
                    </a:lnTo>
                    <a:lnTo>
                      <a:pt x="126" y="371"/>
                    </a:lnTo>
                    <a:lnTo>
                      <a:pt x="125" y="371"/>
                    </a:lnTo>
                    <a:lnTo>
                      <a:pt x="159" y="381"/>
                    </a:lnTo>
                    <a:lnTo>
                      <a:pt x="157" y="381"/>
                    </a:lnTo>
                    <a:lnTo>
                      <a:pt x="195" y="385"/>
                    </a:lnTo>
                    <a:lnTo>
                      <a:pt x="194" y="384"/>
                    </a:lnTo>
                    <a:lnTo>
                      <a:pt x="229" y="381"/>
                    </a:lnTo>
                    <a:lnTo>
                      <a:pt x="227" y="382"/>
                    </a:lnTo>
                    <a:lnTo>
                      <a:pt x="260" y="369"/>
                    </a:lnTo>
                    <a:lnTo>
                      <a:pt x="292" y="352"/>
                    </a:lnTo>
                    <a:lnTo>
                      <a:pt x="290" y="353"/>
                    </a:lnTo>
                    <a:lnTo>
                      <a:pt x="317" y="329"/>
                    </a:lnTo>
                    <a:lnTo>
                      <a:pt x="316" y="330"/>
                    </a:lnTo>
                    <a:lnTo>
                      <a:pt x="340" y="300"/>
                    </a:lnTo>
                    <a:lnTo>
                      <a:pt x="339" y="302"/>
                    </a:lnTo>
                    <a:lnTo>
                      <a:pt x="356" y="269"/>
                    </a:lnTo>
                    <a:lnTo>
                      <a:pt x="356" y="270"/>
                    </a:lnTo>
                    <a:lnTo>
                      <a:pt x="366" y="236"/>
                    </a:lnTo>
                    <a:lnTo>
                      <a:pt x="365" y="238"/>
                    </a:lnTo>
                    <a:lnTo>
                      <a:pt x="368" y="200"/>
                    </a:lnTo>
                    <a:lnTo>
                      <a:pt x="368" y="201"/>
                    </a:lnTo>
                    <a:lnTo>
                      <a:pt x="365" y="164"/>
                    </a:lnTo>
                    <a:lnTo>
                      <a:pt x="366" y="166"/>
                    </a:lnTo>
                    <a:lnTo>
                      <a:pt x="356" y="131"/>
                    </a:lnTo>
                    <a:lnTo>
                      <a:pt x="356" y="132"/>
                    </a:lnTo>
                    <a:lnTo>
                      <a:pt x="339" y="99"/>
                    </a:lnTo>
                    <a:lnTo>
                      <a:pt x="340" y="100"/>
                    </a:lnTo>
                    <a:lnTo>
                      <a:pt x="317" y="71"/>
                    </a:lnTo>
                    <a:lnTo>
                      <a:pt x="318" y="72"/>
                    </a:lnTo>
                    <a:lnTo>
                      <a:pt x="290" y="47"/>
                    </a:lnTo>
                    <a:lnTo>
                      <a:pt x="291" y="48"/>
                    </a:lnTo>
                    <a:lnTo>
                      <a:pt x="260" y="30"/>
                    </a:lnTo>
                    <a:lnTo>
                      <a:pt x="262" y="31"/>
                    </a:lnTo>
                    <a:lnTo>
                      <a:pt x="227" y="20"/>
                    </a:lnTo>
                    <a:lnTo>
                      <a:pt x="229" y="20"/>
                    </a:lnTo>
                    <a:lnTo>
                      <a:pt x="192" y="16"/>
                    </a:lnTo>
                    <a:lnTo>
                      <a:pt x="193" y="16"/>
                    </a:lnTo>
                    <a:lnTo>
                      <a:pt x="156" y="19"/>
                    </a:lnTo>
                    <a:lnTo>
                      <a:pt x="158" y="19"/>
                    </a:lnTo>
                    <a:lnTo>
                      <a:pt x="124" y="30"/>
                    </a:lnTo>
                    <a:lnTo>
                      <a:pt x="125" y="29"/>
                    </a:lnTo>
                    <a:lnTo>
                      <a:pt x="94" y="46"/>
                    </a:lnTo>
                    <a:lnTo>
                      <a:pt x="96" y="45"/>
                    </a:lnTo>
                    <a:lnTo>
                      <a:pt x="68" y="70"/>
                    </a:lnTo>
                    <a:lnTo>
                      <a:pt x="69" y="69"/>
                    </a:lnTo>
                    <a:lnTo>
                      <a:pt x="45" y="99"/>
                    </a:lnTo>
                    <a:lnTo>
                      <a:pt x="46" y="98"/>
                    </a:lnTo>
                    <a:lnTo>
                      <a:pt x="30" y="131"/>
                    </a:lnTo>
                    <a:lnTo>
                      <a:pt x="30" y="130"/>
                    </a:lnTo>
                    <a:lnTo>
                      <a:pt x="19" y="165"/>
                    </a:lnTo>
                    <a:lnTo>
                      <a:pt x="19" y="163"/>
                    </a:lnTo>
                    <a:lnTo>
                      <a:pt x="16" y="201"/>
                    </a:lnTo>
                    <a:lnTo>
                      <a:pt x="16" y="200"/>
                    </a:lnTo>
                    <a:lnTo>
                      <a:pt x="19" y="238"/>
                    </a:lnTo>
                    <a:lnTo>
                      <a:pt x="19" y="236"/>
                    </a:lnTo>
                    <a:lnTo>
                      <a:pt x="30" y="272"/>
                    </a:lnTo>
                    <a:lnTo>
                      <a:pt x="30" y="271"/>
                    </a:lnTo>
                    <a:lnTo>
                      <a:pt x="46" y="303"/>
                    </a:lnTo>
                    <a:lnTo>
                      <a:pt x="45" y="301"/>
                    </a:lnTo>
                    <a:lnTo>
                      <a:pt x="69" y="330"/>
                    </a:lnTo>
                    <a:lnTo>
                      <a:pt x="68" y="329"/>
                    </a:lnTo>
                    <a:lnTo>
                      <a:pt x="96" y="35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5" name="Freeform 111"/>
              <p:cNvSpPr>
                <a:spLocks/>
              </p:cNvSpPr>
              <p:nvPr/>
            </p:nvSpPr>
            <p:spPr bwMode="auto">
              <a:xfrm>
                <a:off x="814" y="3521"/>
                <a:ext cx="8" cy="58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0" y="30"/>
                  </a:cxn>
                  <a:cxn ang="0">
                    <a:pos x="7" y="10"/>
                  </a:cxn>
                  <a:cxn ang="0">
                    <a:pos x="24" y="0"/>
                  </a:cxn>
                  <a:cxn ang="0">
                    <a:pos x="42" y="10"/>
                  </a:cxn>
                  <a:cxn ang="0">
                    <a:pos x="48" y="30"/>
                  </a:cxn>
                  <a:cxn ang="0">
                    <a:pos x="48" y="339"/>
                  </a:cxn>
                  <a:cxn ang="0">
                    <a:pos x="42" y="359"/>
                  </a:cxn>
                  <a:cxn ang="0">
                    <a:pos x="24" y="368"/>
                  </a:cxn>
                  <a:cxn ang="0">
                    <a:pos x="7" y="359"/>
                  </a:cxn>
                  <a:cxn ang="0">
                    <a:pos x="0" y="339"/>
                  </a:cxn>
                  <a:cxn ang="0">
                    <a:pos x="0" y="30"/>
                  </a:cxn>
                </a:cxnLst>
                <a:rect l="0" t="0" r="r" b="b"/>
                <a:pathLst>
                  <a:path w="48" h="368">
                    <a:moveTo>
                      <a:pt x="0" y="30"/>
                    </a:moveTo>
                    <a:lnTo>
                      <a:pt x="0" y="30"/>
                    </a:lnTo>
                    <a:cubicBezTo>
                      <a:pt x="0" y="22"/>
                      <a:pt x="3" y="15"/>
                      <a:pt x="7" y="10"/>
                    </a:cubicBezTo>
                    <a:cubicBezTo>
                      <a:pt x="12" y="4"/>
                      <a:pt x="17" y="0"/>
                      <a:pt x="24" y="0"/>
                    </a:cubicBezTo>
                    <a:cubicBezTo>
                      <a:pt x="32" y="0"/>
                      <a:pt x="37" y="4"/>
                      <a:pt x="42" y="10"/>
                    </a:cubicBezTo>
                    <a:cubicBezTo>
                      <a:pt x="46" y="15"/>
                      <a:pt x="48" y="22"/>
                      <a:pt x="48" y="30"/>
                    </a:cubicBezTo>
                    <a:lnTo>
                      <a:pt x="48" y="339"/>
                    </a:lnTo>
                    <a:cubicBezTo>
                      <a:pt x="48" y="346"/>
                      <a:pt x="46" y="354"/>
                      <a:pt x="42" y="359"/>
                    </a:cubicBezTo>
                    <a:cubicBezTo>
                      <a:pt x="37" y="365"/>
                      <a:pt x="32" y="368"/>
                      <a:pt x="24" y="368"/>
                    </a:cubicBezTo>
                    <a:cubicBezTo>
                      <a:pt x="17" y="368"/>
                      <a:pt x="12" y="365"/>
                      <a:pt x="7" y="359"/>
                    </a:cubicBezTo>
                    <a:cubicBezTo>
                      <a:pt x="3" y="354"/>
                      <a:pt x="0" y="346"/>
                      <a:pt x="0" y="339"/>
                    </a:cubicBez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6" name="Freeform 112"/>
              <p:cNvSpPr>
                <a:spLocks noEditPoints="1"/>
              </p:cNvSpPr>
              <p:nvPr/>
            </p:nvSpPr>
            <p:spPr bwMode="auto">
              <a:xfrm>
                <a:off x="813" y="3520"/>
                <a:ext cx="10" cy="61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6"/>
                  </a:cxn>
                  <a:cxn ang="0">
                    <a:pos x="8" y="16"/>
                  </a:cxn>
                  <a:cxn ang="0">
                    <a:pos x="11" y="12"/>
                  </a:cxn>
                  <a:cxn ang="0">
                    <a:pos x="28" y="2"/>
                  </a:cxn>
                  <a:cxn ang="0">
                    <a:pos x="36" y="1"/>
                  </a:cxn>
                  <a:cxn ang="0">
                    <a:pos x="54" y="11"/>
                  </a:cxn>
                  <a:cxn ang="0">
                    <a:pos x="58" y="16"/>
                  </a:cxn>
                  <a:cxn ang="0">
                    <a:pos x="64" y="36"/>
                  </a:cxn>
                  <a:cxn ang="0">
                    <a:pos x="64" y="38"/>
                  </a:cxn>
                  <a:cxn ang="0">
                    <a:pos x="64" y="347"/>
                  </a:cxn>
                  <a:cxn ang="0">
                    <a:pos x="64" y="350"/>
                  </a:cxn>
                  <a:cxn ang="0">
                    <a:pos x="58" y="370"/>
                  </a:cxn>
                  <a:cxn ang="0">
                    <a:pos x="54" y="375"/>
                  </a:cxn>
                  <a:cxn ang="0">
                    <a:pos x="36" y="384"/>
                  </a:cxn>
                  <a:cxn ang="0">
                    <a:pos x="29" y="384"/>
                  </a:cxn>
                  <a:cxn ang="0">
                    <a:pos x="12" y="375"/>
                  </a:cxn>
                  <a:cxn ang="0">
                    <a:pos x="8" y="370"/>
                  </a:cxn>
                  <a:cxn ang="0">
                    <a:pos x="1" y="350"/>
                  </a:cxn>
                  <a:cxn ang="0">
                    <a:pos x="0" y="347"/>
                  </a:cxn>
                  <a:cxn ang="0">
                    <a:pos x="0" y="38"/>
                  </a:cxn>
                  <a:cxn ang="0">
                    <a:pos x="16" y="347"/>
                  </a:cxn>
                  <a:cxn ang="0">
                    <a:pos x="16" y="345"/>
                  </a:cxn>
                  <a:cxn ang="0">
                    <a:pos x="23" y="365"/>
                  </a:cxn>
                  <a:cxn ang="0">
                    <a:pos x="19" y="360"/>
                  </a:cxn>
                  <a:cxn ang="0">
                    <a:pos x="36" y="369"/>
                  </a:cxn>
                  <a:cxn ang="0">
                    <a:pos x="29" y="369"/>
                  </a:cxn>
                  <a:cxn ang="0">
                    <a:pos x="47" y="360"/>
                  </a:cxn>
                  <a:cxn ang="0">
                    <a:pos x="43" y="365"/>
                  </a:cxn>
                  <a:cxn ang="0">
                    <a:pos x="49" y="345"/>
                  </a:cxn>
                  <a:cxn ang="0">
                    <a:pos x="48" y="347"/>
                  </a:cxn>
                  <a:cxn ang="0">
                    <a:pos x="48" y="38"/>
                  </a:cxn>
                  <a:cxn ang="0">
                    <a:pos x="49" y="41"/>
                  </a:cxn>
                  <a:cxn ang="0">
                    <a:pos x="43" y="21"/>
                  </a:cxn>
                  <a:cxn ang="0">
                    <a:pos x="47" y="25"/>
                  </a:cxn>
                  <a:cxn ang="0">
                    <a:pos x="29" y="15"/>
                  </a:cxn>
                  <a:cxn ang="0">
                    <a:pos x="37" y="15"/>
                  </a:cxn>
                  <a:cxn ang="0">
                    <a:pos x="20" y="25"/>
                  </a:cxn>
                  <a:cxn ang="0">
                    <a:pos x="23" y="21"/>
                  </a:cxn>
                  <a:cxn ang="0">
                    <a:pos x="16" y="41"/>
                  </a:cxn>
                  <a:cxn ang="0">
                    <a:pos x="16" y="38"/>
                  </a:cxn>
                  <a:cxn ang="0">
                    <a:pos x="16" y="347"/>
                  </a:cxn>
                </a:cxnLst>
                <a:rect l="0" t="0" r="r" b="b"/>
                <a:pathLst>
                  <a:path w="64" h="385">
                    <a:moveTo>
                      <a:pt x="0" y="38"/>
                    </a:moveTo>
                    <a:cubicBezTo>
                      <a:pt x="0" y="38"/>
                      <a:pt x="1" y="37"/>
                      <a:pt x="1" y="36"/>
                    </a:cubicBezTo>
                    <a:lnTo>
                      <a:pt x="8" y="16"/>
                    </a:lnTo>
                    <a:cubicBezTo>
                      <a:pt x="9" y="14"/>
                      <a:pt x="10" y="13"/>
                      <a:pt x="11" y="12"/>
                    </a:cubicBezTo>
                    <a:lnTo>
                      <a:pt x="28" y="2"/>
                    </a:lnTo>
                    <a:cubicBezTo>
                      <a:pt x="31" y="0"/>
                      <a:pt x="34" y="0"/>
                      <a:pt x="36" y="1"/>
                    </a:cubicBezTo>
                    <a:lnTo>
                      <a:pt x="54" y="11"/>
                    </a:lnTo>
                    <a:cubicBezTo>
                      <a:pt x="56" y="12"/>
                      <a:pt x="58" y="14"/>
                      <a:pt x="58" y="16"/>
                    </a:cubicBezTo>
                    <a:lnTo>
                      <a:pt x="64" y="36"/>
                    </a:lnTo>
                    <a:cubicBezTo>
                      <a:pt x="64" y="37"/>
                      <a:pt x="64" y="38"/>
                      <a:pt x="64" y="38"/>
                    </a:cubicBezTo>
                    <a:lnTo>
                      <a:pt x="64" y="347"/>
                    </a:lnTo>
                    <a:cubicBezTo>
                      <a:pt x="64" y="348"/>
                      <a:pt x="64" y="349"/>
                      <a:pt x="64" y="350"/>
                    </a:cubicBezTo>
                    <a:lnTo>
                      <a:pt x="58" y="370"/>
                    </a:lnTo>
                    <a:cubicBezTo>
                      <a:pt x="58" y="372"/>
                      <a:pt x="56" y="374"/>
                      <a:pt x="54" y="375"/>
                    </a:cubicBezTo>
                    <a:lnTo>
                      <a:pt x="36" y="384"/>
                    </a:lnTo>
                    <a:cubicBezTo>
                      <a:pt x="34" y="385"/>
                      <a:pt x="31" y="385"/>
                      <a:pt x="29" y="384"/>
                    </a:cubicBezTo>
                    <a:lnTo>
                      <a:pt x="12" y="375"/>
                    </a:lnTo>
                    <a:cubicBezTo>
                      <a:pt x="10" y="374"/>
                      <a:pt x="9" y="372"/>
                      <a:pt x="8" y="370"/>
                    </a:cubicBezTo>
                    <a:lnTo>
                      <a:pt x="1" y="350"/>
                    </a:lnTo>
                    <a:cubicBezTo>
                      <a:pt x="1" y="349"/>
                      <a:pt x="0" y="348"/>
                      <a:pt x="0" y="347"/>
                    </a:cubicBezTo>
                    <a:lnTo>
                      <a:pt x="0" y="38"/>
                    </a:lnTo>
                    <a:close/>
                    <a:moveTo>
                      <a:pt x="16" y="347"/>
                    </a:moveTo>
                    <a:lnTo>
                      <a:pt x="16" y="345"/>
                    </a:lnTo>
                    <a:lnTo>
                      <a:pt x="23" y="365"/>
                    </a:lnTo>
                    <a:lnTo>
                      <a:pt x="19" y="360"/>
                    </a:lnTo>
                    <a:lnTo>
                      <a:pt x="36" y="369"/>
                    </a:lnTo>
                    <a:lnTo>
                      <a:pt x="29" y="369"/>
                    </a:lnTo>
                    <a:lnTo>
                      <a:pt x="47" y="360"/>
                    </a:lnTo>
                    <a:lnTo>
                      <a:pt x="43" y="365"/>
                    </a:lnTo>
                    <a:lnTo>
                      <a:pt x="49" y="345"/>
                    </a:lnTo>
                    <a:lnTo>
                      <a:pt x="48" y="347"/>
                    </a:lnTo>
                    <a:lnTo>
                      <a:pt x="48" y="38"/>
                    </a:lnTo>
                    <a:lnTo>
                      <a:pt x="49" y="41"/>
                    </a:lnTo>
                    <a:lnTo>
                      <a:pt x="43" y="21"/>
                    </a:lnTo>
                    <a:lnTo>
                      <a:pt x="47" y="25"/>
                    </a:lnTo>
                    <a:lnTo>
                      <a:pt x="29" y="15"/>
                    </a:lnTo>
                    <a:lnTo>
                      <a:pt x="37" y="15"/>
                    </a:lnTo>
                    <a:lnTo>
                      <a:pt x="20" y="25"/>
                    </a:lnTo>
                    <a:lnTo>
                      <a:pt x="23" y="21"/>
                    </a:lnTo>
                    <a:lnTo>
                      <a:pt x="16" y="41"/>
                    </a:lnTo>
                    <a:lnTo>
                      <a:pt x="16" y="38"/>
                    </a:lnTo>
                    <a:lnTo>
                      <a:pt x="16" y="347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7" name="Freeform 113"/>
              <p:cNvSpPr>
                <a:spLocks/>
              </p:cNvSpPr>
              <p:nvPr/>
            </p:nvSpPr>
            <p:spPr bwMode="auto">
              <a:xfrm>
                <a:off x="835" y="3518"/>
                <a:ext cx="48" cy="61"/>
              </a:xfrm>
              <a:custGeom>
                <a:avLst/>
                <a:gdLst/>
                <a:ahLst/>
                <a:cxnLst>
                  <a:cxn ang="0">
                    <a:pos x="248" y="272"/>
                  </a:cxn>
                  <a:cxn ang="0">
                    <a:pos x="248" y="272"/>
                  </a:cxn>
                  <a:cxn ang="0">
                    <a:pos x="149" y="213"/>
                  </a:cxn>
                  <a:cxn ang="0">
                    <a:pos x="149" y="213"/>
                  </a:cxn>
                  <a:cxn ang="0">
                    <a:pos x="74" y="190"/>
                  </a:cxn>
                  <a:cxn ang="0">
                    <a:pos x="27" y="153"/>
                  </a:cxn>
                  <a:cxn ang="0">
                    <a:pos x="12" y="107"/>
                  </a:cxn>
                  <a:cxn ang="0">
                    <a:pos x="56" y="29"/>
                  </a:cxn>
                  <a:cxn ang="0">
                    <a:pos x="152" y="0"/>
                  </a:cxn>
                  <a:cxn ang="0">
                    <a:pos x="203" y="9"/>
                  </a:cxn>
                  <a:cxn ang="0">
                    <a:pos x="241" y="23"/>
                  </a:cxn>
                  <a:cxn ang="0">
                    <a:pos x="274" y="42"/>
                  </a:cxn>
                  <a:cxn ang="0">
                    <a:pos x="286" y="60"/>
                  </a:cxn>
                  <a:cxn ang="0">
                    <a:pos x="283" y="81"/>
                  </a:cxn>
                  <a:cxn ang="0">
                    <a:pos x="264" y="94"/>
                  </a:cxn>
                  <a:cxn ang="0">
                    <a:pos x="243" y="89"/>
                  </a:cxn>
                  <a:cxn ang="0">
                    <a:pos x="196" y="63"/>
                  </a:cxn>
                  <a:cxn ang="0">
                    <a:pos x="152" y="55"/>
                  </a:cxn>
                  <a:cxn ang="0">
                    <a:pos x="92" y="71"/>
                  </a:cxn>
                  <a:cxn ang="0">
                    <a:pos x="69" y="107"/>
                  </a:cxn>
                  <a:cxn ang="0">
                    <a:pos x="74" y="123"/>
                  </a:cxn>
                  <a:cxn ang="0">
                    <a:pos x="157" y="160"/>
                  </a:cxn>
                  <a:cxn ang="0">
                    <a:pos x="159" y="160"/>
                  </a:cxn>
                  <a:cxn ang="0">
                    <a:pos x="236" y="182"/>
                  </a:cxn>
                  <a:cxn ang="0">
                    <a:pos x="304" y="272"/>
                  </a:cxn>
                  <a:cxn ang="0">
                    <a:pos x="259" y="354"/>
                  </a:cxn>
                  <a:cxn ang="0">
                    <a:pos x="154" y="384"/>
                  </a:cxn>
                  <a:cxn ang="0">
                    <a:pos x="12" y="331"/>
                  </a:cxn>
                  <a:cxn ang="0">
                    <a:pos x="2" y="312"/>
                  </a:cxn>
                  <a:cxn ang="0">
                    <a:pos x="7" y="293"/>
                  </a:cxn>
                  <a:cxn ang="0">
                    <a:pos x="27" y="283"/>
                  </a:cxn>
                  <a:cxn ang="0">
                    <a:pos x="47" y="288"/>
                  </a:cxn>
                  <a:cxn ang="0">
                    <a:pos x="154" y="330"/>
                  </a:cxn>
                  <a:cxn ang="0">
                    <a:pos x="223" y="312"/>
                  </a:cxn>
                  <a:cxn ang="0">
                    <a:pos x="248" y="272"/>
                  </a:cxn>
                </a:cxnLst>
                <a:rect l="0" t="0" r="r" b="b"/>
                <a:pathLst>
                  <a:path w="304" h="384">
                    <a:moveTo>
                      <a:pt x="248" y="272"/>
                    </a:moveTo>
                    <a:lnTo>
                      <a:pt x="248" y="272"/>
                    </a:lnTo>
                    <a:cubicBezTo>
                      <a:pt x="248" y="245"/>
                      <a:pt x="216" y="225"/>
                      <a:pt x="149" y="213"/>
                    </a:cubicBezTo>
                    <a:lnTo>
                      <a:pt x="149" y="213"/>
                    </a:lnTo>
                    <a:cubicBezTo>
                      <a:pt x="119" y="208"/>
                      <a:pt x="94" y="200"/>
                      <a:pt x="74" y="190"/>
                    </a:cubicBezTo>
                    <a:cubicBezTo>
                      <a:pt x="52" y="180"/>
                      <a:pt x="37" y="169"/>
                      <a:pt x="27" y="153"/>
                    </a:cubicBezTo>
                    <a:cubicBezTo>
                      <a:pt x="17" y="139"/>
                      <a:pt x="12" y="123"/>
                      <a:pt x="12" y="107"/>
                    </a:cubicBezTo>
                    <a:cubicBezTo>
                      <a:pt x="12" y="76"/>
                      <a:pt x="27" y="50"/>
                      <a:pt x="56" y="29"/>
                    </a:cubicBezTo>
                    <a:cubicBezTo>
                      <a:pt x="84" y="10"/>
                      <a:pt x="116" y="0"/>
                      <a:pt x="152" y="0"/>
                    </a:cubicBezTo>
                    <a:cubicBezTo>
                      <a:pt x="169" y="0"/>
                      <a:pt x="186" y="2"/>
                      <a:pt x="203" y="9"/>
                    </a:cubicBezTo>
                    <a:cubicBezTo>
                      <a:pt x="221" y="13"/>
                      <a:pt x="233" y="18"/>
                      <a:pt x="241" y="23"/>
                    </a:cubicBezTo>
                    <a:cubicBezTo>
                      <a:pt x="249" y="28"/>
                      <a:pt x="261" y="34"/>
                      <a:pt x="274" y="42"/>
                    </a:cubicBezTo>
                    <a:cubicBezTo>
                      <a:pt x="281" y="47"/>
                      <a:pt x="284" y="53"/>
                      <a:pt x="286" y="60"/>
                    </a:cubicBezTo>
                    <a:cubicBezTo>
                      <a:pt x="288" y="68"/>
                      <a:pt x="288" y="74"/>
                      <a:pt x="283" y="81"/>
                    </a:cubicBezTo>
                    <a:cubicBezTo>
                      <a:pt x="278" y="87"/>
                      <a:pt x="273" y="92"/>
                      <a:pt x="264" y="94"/>
                    </a:cubicBezTo>
                    <a:cubicBezTo>
                      <a:pt x="256" y="95"/>
                      <a:pt x="249" y="94"/>
                      <a:pt x="243" y="89"/>
                    </a:cubicBezTo>
                    <a:cubicBezTo>
                      <a:pt x="226" y="78"/>
                      <a:pt x="209" y="70"/>
                      <a:pt x="196" y="63"/>
                    </a:cubicBezTo>
                    <a:cubicBezTo>
                      <a:pt x="183" y="57"/>
                      <a:pt x="169" y="55"/>
                      <a:pt x="152" y="55"/>
                    </a:cubicBezTo>
                    <a:cubicBezTo>
                      <a:pt x="129" y="55"/>
                      <a:pt x="109" y="60"/>
                      <a:pt x="92" y="71"/>
                    </a:cubicBezTo>
                    <a:cubicBezTo>
                      <a:pt x="77" y="82"/>
                      <a:pt x="69" y="94"/>
                      <a:pt x="69" y="107"/>
                    </a:cubicBezTo>
                    <a:cubicBezTo>
                      <a:pt x="69" y="113"/>
                      <a:pt x="71" y="118"/>
                      <a:pt x="74" y="123"/>
                    </a:cubicBezTo>
                    <a:cubicBezTo>
                      <a:pt x="84" y="139"/>
                      <a:pt x="112" y="151"/>
                      <a:pt x="157" y="160"/>
                    </a:cubicBezTo>
                    <a:lnTo>
                      <a:pt x="159" y="160"/>
                    </a:lnTo>
                    <a:cubicBezTo>
                      <a:pt x="191" y="164"/>
                      <a:pt x="216" y="172"/>
                      <a:pt x="236" y="182"/>
                    </a:cubicBezTo>
                    <a:cubicBezTo>
                      <a:pt x="283" y="203"/>
                      <a:pt x="304" y="233"/>
                      <a:pt x="304" y="272"/>
                    </a:cubicBezTo>
                    <a:cubicBezTo>
                      <a:pt x="304" y="304"/>
                      <a:pt x="289" y="331"/>
                      <a:pt x="259" y="354"/>
                    </a:cubicBezTo>
                    <a:cubicBezTo>
                      <a:pt x="229" y="375"/>
                      <a:pt x="194" y="384"/>
                      <a:pt x="154" y="384"/>
                    </a:cubicBezTo>
                    <a:cubicBezTo>
                      <a:pt x="106" y="384"/>
                      <a:pt x="59" y="367"/>
                      <a:pt x="12" y="331"/>
                    </a:cubicBezTo>
                    <a:cubicBezTo>
                      <a:pt x="5" y="327"/>
                      <a:pt x="2" y="320"/>
                      <a:pt x="2" y="312"/>
                    </a:cubicBezTo>
                    <a:cubicBezTo>
                      <a:pt x="0" y="304"/>
                      <a:pt x="2" y="298"/>
                      <a:pt x="7" y="293"/>
                    </a:cubicBezTo>
                    <a:cubicBezTo>
                      <a:pt x="12" y="286"/>
                      <a:pt x="19" y="283"/>
                      <a:pt x="27" y="283"/>
                    </a:cubicBezTo>
                    <a:cubicBezTo>
                      <a:pt x="36" y="282"/>
                      <a:pt x="42" y="283"/>
                      <a:pt x="47" y="288"/>
                    </a:cubicBezTo>
                    <a:cubicBezTo>
                      <a:pt x="84" y="317"/>
                      <a:pt x="119" y="330"/>
                      <a:pt x="154" y="330"/>
                    </a:cubicBezTo>
                    <a:cubicBezTo>
                      <a:pt x="183" y="330"/>
                      <a:pt x="204" y="323"/>
                      <a:pt x="223" y="312"/>
                    </a:cubicBezTo>
                    <a:cubicBezTo>
                      <a:pt x="239" y="299"/>
                      <a:pt x="248" y="286"/>
                      <a:pt x="248" y="272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8" name="Freeform 114"/>
              <p:cNvSpPr>
                <a:spLocks noEditPoints="1"/>
              </p:cNvSpPr>
              <p:nvPr/>
            </p:nvSpPr>
            <p:spPr bwMode="auto">
              <a:xfrm>
                <a:off x="834" y="3517"/>
                <a:ext cx="50" cy="64"/>
              </a:xfrm>
              <a:custGeom>
                <a:avLst/>
                <a:gdLst/>
                <a:ahLst/>
                <a:cxnLst>
                  <a:cxn ang="0">
                    <a:pos x="243" y="267"/>
                  </a:cxn>
                  <a:cxn ang="0">
                    <a:pos x="198" y="239"/>
                  </a:cxn>
                  <a:cxn ang="0">
                    <a:pos x="76" y="205"/>
                  </a:cxn>
                  <a:cxn ang="0">
                    <a:pos x="26" y="165"/>
                  </a:cxn>
                  <a:cxn ang="0">
                    <a:pos x="11" y="113"/>
                  </a:cxn>
                  <a:cxn ang="0">
                    <a:pos x="59" y="30"/>
                  </a:cxn>
                  <a:cxn ang="0">
                    <a:pos x="159" y="0"/>
                  </a:cxn>
                  <a:cxn ang="0">
                    <a:pos x="235" y="17"/>
                  </a:cxn>
                  <a:cxn ang="0">
                    <a:pos x="299" y="64"/>
                  </a:cxn>
                  <a:cxn ang="0">
                    <a:pos x="297" y="92"/>
                  </a:cxn>
                  <a:cxn ang="0">
                    <a:pos x="248" y="105"/>
                  </a:cxn>
                  <a:cxn ang="0">
                    <a:pos x="157" y="71"/>
                  </a:cxn>
                  <a:cxn ang="0">
                    <a:pos x="102" y="87"/>
                  </a:cxn>
                  <a:cxn ang="0">
                    <a:pos x="83" y="118"/>
                  </a:cxn>
                  <a:cxn ang="0">
                    <a:pos x="97" y="137"/>
                  </a:cxn>
                  <a:cxn ang="0">
                    <a:pos x="135" y="154"/>
                  </a:cxn>
                  <a:cxn ang="0">
                    <a:pos x="167" y="161"/>
                  </a:cxn>
                  <a:cxn ang="0">
                    <a:pos x="246" y="183"/>
                  </a:cxn>
                  <a:cxn ang="0">
                    <a:pos x="302" y="225"/>
                  </a:cxn>
                  <a:cxn ang="0">
                    <a:pos x="318" y="282"/>
                  </a:cxn>
                  <a:cxn ang="0">
                    <a:pos x="269" y="370"/>
                  </a:cxn>
                  <a:cxn ang="0">
                    <a:pos x="160" y="400"/>
                  </a:cxn>
                  <a:cxn ang="0">
                    <a:pos x="86" y="387"/>
                  </a:cxn>
                  <a:cxn ang="0">
                    <a:pos x="1" y="324"/>
                  </a:cxn>
                  <a:cxn ang="0">
                    <a:pos x="30" y="284"/>
                  </a:cxn>
                  <a:cxn ang="0">
                    <a:pos x="112" y="322"/>
                  </a:cxn>
                  <a:cxn ang="0">
                    <a:pos x="197" y="326"/>
                  </a:cxn>
                  <a:cxn ang="0">
                    <a:pos x="243" y="295"/>
                  </a:cxn>
                  <a:cxn ang="0">
                    <a:pos x="254" y="306"/>
                  </a:cxn>
                  <a:cxn ang="0">
                    <a:pos x="200" y="341"/>
                  </a:cxn>
                  <a:cxn ang="0">
                    <a:pos x="103" y="335"/>
                  </a:cxn>
                  <a:cxn ang="0">
                    <a:pos x="37" y="299"/>
                  </a:cxn>
                  <a:cxn ang="0">
                    <a:pos x="16" y="317"/>
                  </a:cxn>
                  <a:cxn ang="0">
                    <a:pos x="93" y="372"/>
                  </a:cxn>
                  <a:cxn ang="0">
                    <a:pos x="161" y="384"/>
                  </a:cxn>
                  <a:cxn ang="0">
                    <a:pos x="262" y="355"/>
                  </a:cxn>
                  <a:cxn ang="0">
                    <a:pos x="303" y="279"/>
                  </a:cxn>
                  <a:cxn ang="0">
                    <a:pos x="287" y="232"/>
                  </a:cxn>
                  <a:cxn ang="0">
                    <a:pos x="239" y="197"/>
                  </a:cxn>
                  <a:cxn ang="0">
                    <a:pos x="164" y="176"/>
                  </a:cxn>
                  <a:cxn ang="0">
                    <a:pos x="130" y="169"/>
                  </a:cxn>
                  <a:cxn ang="0">
                    <a:pos x="86" y="148"/>
                  </a:cxn>
                  <a:cxn ang="0">
                    <a:pos x="68" y="113"/>
                  </a:cxn>
                  <a:cxn ang="0">
                    <a:pos x="95" y="72"/>
                  </a:cxn>
                  <a:cxn ang="0">
                    <a:pos x="160" y="56"/>
                  </a:cxn>
                  <a:cxn ang="0">
                    <a:pos x="251" y="90"/>
                  </a:cxn>
                  <a:cxn ang="0">
                    <a:pos x="282" y="86"/>
                  </a:cxn>
                  <a:cxn ang="0">
                    <a:pos x="286" y="73"/>
                  </a:cxn>
                  <a:cxn ang="0">
                    <a:pos x="230" y="32"/>
                  </a:cxn>
                  <a:cxn ang="0">
                    <a:pos x="158" y="16"/>
                  </a:cxn>
                  <a:cxn ang="0">
                    <a:pos x="66" y="45"/>
                  </a:cxn>
                  <a:cxn ang="0">
                    <a:pos x="26" y="117"/>
                  </a:cxn>
                  <a:cxn ang="0">
                    <a:pos x="41" y="158"/>
                  </a:cxn>
                  <a:cxn ang="0">
                    <a:pos x="84" y="192"/>
                  </a:cxn>
                  <a:cxn ang="0">
                    <a:pos x="201" y="224"/>
                  </a:cxn>
                  <a:cxn ang="0">
                    <a:pos x="254" y="255"/>
                  </a:cxn>
                  <a:cxn ang="0">
                    <a:pos x="256" y="303"/>
                  </a:cxn>
                </a:cxnLst>
                <a:rect l="0" t="0" r="r" b="b"/>
                <a:pathLst>
                  <a:path w="319" h="400">
                    <a:moveTo>
                      <a:pt x="247" y="278"/>
                    </a:moveTo>
                    <a:lnTo>
                      <a:pt x="247" y="283"/>
                    </a:lnTo>
                    <a:lnTo>
                      <a:pt x="241" y="264"/>
                    </a:lnTo>
                    <a:lnTo>
                      <a:pt x="243" y="267"/>
                    </a:lnTo>
                    <a:lnTo>
                      <a:pt x="225" y="251"/>
                    </a:lnTo>
                    <a:lnTo>
                      <a:pt x="227" y="253"/>
                    </a:lnTo>
                    <a:lnTo>
                      <a:pt x="196" y="239"/>
                    </a:lnTo>
                    <a:lnTo>
                      <a:pt x="198" y="239"/>
                    </a:lnTo>
                    <a:lnTo>
                      <a:pt x="154" y="229"/>
                    </a:lnTo>
                    <a:lnTo>
                      <a:pt x="113" y="219"/>
                    </a:lnTo>
                    <a:lnTo>
                      <a:pt x="78" y="206"/>
                    </a:lnTo>
                    <a:cubicBezTo>
                      <a:pt x="77" y="206"/>
                      <a:pt x="77" y="206"/>
                      <a:pt x="76" y="205"/>
                    </a:cubicBezTo>
                    <a:lnTo>
                      <a:pt x="48" y="189"/>
                    </a:lnTo>
                    <a:cubicBezTo>
                      <a:pt x="48" y="189"/>
                      <a:pt x="47" y="188"/>
                      <a:pt x="47" y="188"/>
                    </a:cubicBezTo>
                    <a:lnTo>
                      <a:pt x="28" y="167"/>
                    </a:lnTo>
                    <a:cubicBezTo>
                      <a:pt x="27" y="166"/>
                      <a:pt x="27" y="166"/>
                      <a:pt x="26" y="165"/>
                    </a:cubicBezTo>
                    <a:lnTo>
                      <a:pt x="15" y="143"/>
                    </a:lnTo>
                    <a:cubicBezTo>
                      <a:pt x="15" y="142"/>
                      <a:pt x="15" y="142"/>
                      <a:pt x="15" y="141"/>
                    </a:cubicBezTo>
                    <a:lnTo>
                      <a:pt x="11" y="117"/>
                    </a:lnTo>
                    <a:cubicBezTo>
                      <a:pt x="10" y="116"/>
                      <a:pt x="10" y="115"/>
                      <a:pt x="11" y="113"/>
                    </a:cubicBezTo>
                    <a:lnTo>
                      <a:pt x="22" y="70"/>
                    </a:lnTo>
                    <a:cubicBezTo>
                      <a:pt x="22" y="69"/>
                      <a:pt x="23" y="68"/>
                      <a:pt x="24" y="67"/>
                    </a:cubicBezTo>
                    <a:lnTo>
                      <a:pt x="57" y="32"/>
                    </a:lnTo>
                    <a:cubicBezTo>
                      <a:pt x="57" y="31"/>
                      <a:pt x="58" y="31"/>
                      <a:pt x="59" y="30"/>
                    </a:cubicBezTo>
                    <a:lnTo>
                      <a:pt x="104" y="8"/>
                    </a:lnTo>
                    <a:cubicBezTo>
                      <a:pt x="105" y="8"/>
                      <a:pt x="106" y="8"/>
                      <a:pt x="106" y="8"/>
                    </a:cubicBezTo>
                    <a:lnTo>
                      <a:pt x="157" y="1"/>
                    </a:lnTo>
                    <a:cubicBezTo>
                      <a:pt x="158" y="0"/>
                      <a:pt x="159" y="0"/>
                      <a:pt x="159" y="0"/>
                    </a:cubicBezTo>
                    <a:lnTo>
                      <a:pt x="185" y="2"/>
                    </a:lnTo>
                    <a:cubicBezTo>
                      <a:pt x="186" y="3"/>
                      <a:pt x="186" y="3"/>
                      <a:pt x="187" y="3"/>
                    </a:cubicBezTo>
                    <a:lnTo>
                      <a:pt x="212" y="10"/>
                    </a:lnTo>
                    <a:lnTo>
                      <a:pt x="235" y="17"/>
                    </a:lnTo>
                    <a:lnTo>
                      <a:pt x="251" y="24"/>
                    </a:lnTo>
                    <a:lnTo>
                      <a:pt x="284" y="44"/>
                    </a:lnTo>
                    <a:cubicBezTo>
                      <a:pt x="286" y="44"/>
                      <a:pt x="286" y="45"/>
                      <a:pt x="287" y="46"/>
                    </a:cubicBezTo>
                    <a:lnTo>
                      <a:pt x="299" y="64"/>
                    </a:lnTo>
                    <a:cubicBezTo>
                      <a:pt x="300" y="65"/>
                      <a:pt x="300" y="66"/>
                      <a:pt x="300" y="68"/>
                    </a:cubicBezTo>
                    <a:lnTo>
                      <a:pt x="301" y="79"/>
                    </a:lnTo>
                    <a:cubicBezTo>
                      <a:pt x="302" y="80"/>
                      <a:pt x="301" y="81"/>
                      <a:pt x="301" y="82"/>
                    </a:cubicBezTo>
                    <a:lnTo>
                      <a:pt x="297" y="92"/>
                    </a:lnTo>
                    <a:cubicBezTo>
                      <a:pt x="296" y="94"/>
                      <a:pt x="295" y="95"/>
                      <a:pt x="294" y="96"/>
                    </a:cubicBezTo>
                    <a:lnTo>
                      <a:pt x="275" y="109"/>
                    </a:lnTo>
                    <a:cubicBezTo>
                      <a:pt x="273" y="110"/>
                      <a:pt x="271" y="111"/>
                      <a:pt x="269" y="110"/>
                    </a:cubicBezTo>
                    <a:lnTo>
                      <a:pt x="248" y="105"/>
                    </a:lnTo>
                    <a:cubicBezTo>
                      <a:pt x="247" y="105"/>
                      <a:pt x="246" y="105"/>
                      <a:pt x="246" y="104"/>
                    </a:cubicBezTo>
                    <a:lnTo>
                      <a:pt x="199" y="78"/>
                    </a:lnTo>
                    <a:lnTo>
                      <a:pt x="201" y="79"/>
                    </a:lnTo>
                    <a:lnTo>
                      <a:pt x="157" y="71"/>
                    </a:lnTo>
                    <a:lnTo>
                      <a:pt x="159" y="71"/>
                    </a:lnTo>
                    <a:lnTo>
                      <a:pt x="127" y="75"/>
                    </a:lnTo>
                    <a:lnTo>
                      <a:pt x="130" y="75"/>
                    </a:lnTo>
                    <a:lnTo>
                      <a:pt x="102" y="87"/>
                    </a:lnTo>
                    <a:lnTo>
                      <a:pt x="104" y="85"/>
                    </a:lnTo>
                    <a:lnTo>
                      <a:pt x="87" y="102"/>
                    </a:lnTo>
                    <a:lnTo>
                      <a:pt x="89" y="99"/>
                    </a:lnTo>
                    <a:lnTo>
                      <a:pt x="83" y="118"/>
                    </a:lnTo>
                    <a:lnTo>
                      <a:pt x="83" y="113"/>
                    </a:lnTo>
                    <a:lnTo>
                      <a:pt x="88" y="129"/>
                    </a:lnTo>
                    <a:lnTo>
                      <a:pt x="86" y="126"/>
                    </a:lnTo>
                    <a:lnTo>
                      <a:pt x="97" y="137"/>
                    </a:lnTo>
                    <a:lnTo>
                      <a:pt x="96" y="136"/>
                    </a:lnTo>
                    <a:lnTo>
                      <a:pt x="113" y="146"/>
                    </a:lnTo>
                    <a:lnTo>
                      <a:pt x="111" y="145"/>
                    </a:lnTo>
                    <a:lnTo>
                      <a:pt x="135" y="154"/>
                    </a:lnTo>
                    <a:lnTo>
                      <a:pt x="165" y="161"/>
                    </a:lnTo>
                    <a:lnTo>
                      <a:pt x="163" y="160"/>
                    </a:lnTo>
                    <a:lnTo>
                      <a:pt x="165" y="160"/>
                    </a:lnTo>
                    <a:cubicBezTo>
                      <a:pt x="166" y="160"/>
                      <a:pt x="167" y="161"/>
                      <a:pt x="167" y="161"/>
                    </a:cubicBezTo>
                    <a:lnTo>
                      <a:pt x="210" y="170"/>
                    </a:lnTo>
                    <a:cubicBezTo>
                      <a:pt x="211" y="170"/>
                      <a:pt x="211" y="170"/>
                      <a:pt x="211" y="170"/>
                    </a:cubicBezTo>
                    <a:lnTo>
                      <a:pt x="245" y="183"/>
                    </a:lnTo>
                    <a:cubicBezTo>
                      <a:pt x="246" y="183"/>
                      <a:pt x="246" y="183"/>
                      <a:pt x="246" y="183"/>
                    </a:cubicBezTo>
                    <a:lnTo>
                      <a:pt x="276" y="200"/>
                    </a:lnTo>
                    <a:cubicBezTo>
                      <a:pt x="277" y="201"/>
                      <a:pt x="278" y="201"/>
                      <a:pt x="278" y="202"/>
                    </a:cubicBezTo>
                    <a:lnTo>
                      <a:pt x="300" y="223"/>
                    </a:lnTo>
                    <a:cubicBezTo>
                      <a:pt x="301" y="223"/>
                      <a:pt x="301" y="224"/>
                      <a:pt x="302" y="225"/>
                    </a:cubicBezTo>
                    <a:lnTo>
                      <a:pt x="314" y="249"/>
                    </a:lnTo>
                    <a:cubicBezTo>
                      <a:pt x="314" y="250"/>
                      <a:pt x="314" y="250"/>
                      <a:pt x="314" y="251"/>
                    </a:cubicBezTo>
                    <a:lnTo>
                      <a:pt x="318" y="279"/>
                    </a:lnTo>
                    <a:cubicBezTo>
                      <a:pt x="319" y="280"/>
                      <a:pt x="318" y="281"/>
                      <a:pt x="318" y="282"/>
                    </a:cubicBezTo>
                    <a:lnTo>
                      <a:pt x="307" y="326"/>
                    </a:lnTo>
                    <a:cubicBezTo>
                      <a:pt x="307" y="328"/>
                      <a:pt x="306" y="329"/>
                      <a:pt x="305" y="330"/>
                    </a:cubicBezTo>
                    <a:lnTo>
                      <a:pt x="271" y="368"/>
                    </a:lnTo>
                    <a:cubicBezTo>
                      <a:pt x="271" y="369"/>
                      <a:pt x="270" y="369"/>
                      <a:pt x="269" y="370"/>
                    </a:cubicBezTo>
                    <a:lnTo>
                      <a:pt x="220" y="393"/>
                    </a:lnTo>
                    <a:cubicBezTo>
                      <a:pt x="219" y="393"/>
                      <a:pt x="218" y="393"/>
                      <a:pt x="217" y="393"/>
                    </a:cubicBezTo>
                    <a:lnTo>
                      <a:pt x="161" y="400"/>
                    </a:lnTo>
                    <a:cubicBezTo>
                      <a:pt x="161" y="400"/>
                      <a:pt x="160" y="400"/>
                      <a:pt x="160" y="400"/>
                    </a:cubicBezTo>
                    <a:lnTo>
                      <a:pt x="124" y="397"/>
                    </a:lnTo>
                    <a:cubicBezTo>
                      <a:pt x="123" y="397"/>
                      <a:pt x="123" y="397"/>
                      <a:pt x="122" y="397"/>
                    </a:cubicBezTo>
                    <a:lnTo>
                      <a:pt x="87" y="387"/>
                    </a:lnTo>
                    <a:cubicBezTo>
                      <a:pt x="87" y="387"/>
                      <a:pt x="86" y="387"/>
                      <a:pt x="86" y="387"/>
                    </a:cubicBezTo>
                    <a:lnTo>
                      <a:pt x="50" y="370"/>
                    </a:lnTo>
                    <a:lnTo>
                      <a:pt x="14" y="346"/>
                    </a:lnTo>
                    <a:cubicBezTo>
                      <a:pt x="13" y="345"/>
                      <a:pt x="12" y="344"/>
                      <a:pt x="11" y="343"/>
                    </a:cubicBezTo>
                    <a:lnTo>
                      <a:pt x="1" y="324"/>
                    </a:lnTo>
                    <a:cubicBezTo>
                      <a:pt x="0" y="322"/>
                      <a:pt x="0" y="320"/>
                      <a:pt x="1" y="318"/>
                    </a:cubicBezTo>
                    <a:lnTo>
                      <a:pt x="6" y="299"/>
                    </a:lnTo>
                    <a:cubicBezTo>
                      <a:pt x="6" y="297"/>
                      <a:pt x="8" y="295"/>
                      <a:pt x="10" y="294"/>
                    </a:cubicBezTo>
                    <a:lnTo>
                      <a:pt x="30" y="284"/>
                    </a:lnTo>
                    <a:cubicBezTo>
                      <a:pt x="32" y="283"/>
                      <a:pt x="34" y="283"/>
                      <a:pt x="35" y="284"/>
                    </a:cubicBezTo>
                    <a:lnTo>
                      <a:pt x="55" y="289"/>
                    </a:lnTo>
                    <a:cubicBezTo>
                      <a:pt x="56" y="289"/>
                      <a:pt x="57" y="289"/>
                      <a:pt x="58" y="290"/>
                    </a:cubicBezTo>
                    <a:lnTo>
                      <a:pt x="112" y="322"/>
                    </a:lnTo>
                    <a:lnTo>
                      <a:pt x="109" y="321"/>
                    </a:lnTo>
                    <a:lnTo>
                      <a:pt x="162" y="331"/>
                    </a:lnTo>
                    <a:lnTo>
                      <a:pt x="159" y="331"/>
                    </a:lnTo>
                    <a:lnTo>
                      <a:pt x="197" y="326"/>
                    </a:lnTo>
                    <a:lnTo>
                      <a:pt x="195" y="326"/>
                    </a:lnTo>
                    <a:lnTo>
                      <a:pt x="226" y="313"/>
                    </a:lnTo>
                    <a:lnTo>
                      <a:pt x="224" y="315"/>
                    </a:lnTo>
                    <a:lnTo>
                      <a:pt x="243" y="295"/>
                    </a:lnTo>
                    <a:lnTo>
                      <a:pt x="241" y="298"/>
                    </a:lnTo>
                    <a:lnTo>
                      <a:pt x="247" y="278"/>
                    </a:lnTo>
                    <a:close/>
                    <a:moveTo>
                      <a:pt x="256" y="303"/>
                    </a:moveTo>
                    <a:cubicBezTo>
                      <a:pt x="256" y="304"/>
                      <a:pt x="255" y="305"/>
                      <a:pt x="254" y="306"/>
                    </a:cubicBezTo>
                    <a:lnTo>
                      <a:pt x="235" y="326"/>
                    </a:lnTo>
                    <a:cubicBezTo>
                      <a:pt x="235" y="327"/>
                      <a:pt x="234" y="327"/>
                      <a:pt x="233" y="328"/>
                    </a:cubicBezTo>
                    <a:lnTo>
                      <a:pt x="202" y="341"/>
                    </a:lnTo>
                    <a:cubicBezTo>
                      <a:pt x="201" y="341"/>
                      <a:pt x="200" y="341"/>
                      <a:pt x="200" y="341"/>
                    </a:cubicBezTo>
                    <a:lnTo>
                      <a:pt x="162" y="346"/>
                    </a:lnTo>
                    <a:cubicBezTo>
                      <a:pt x="161" y="347"/>
                      <a:pt x="160" y="346"/>
                      <a:pt x="159" y="346"/>
                    </a:cubicBezTo>
                    <a:lnTo>
                      <a:pt x="106" y="336"/>
                    </a:lnTo>
                    <a:cubicBezTo>
                      <a:pt x="105" y="336"/>
                      <a:pt x="104" y="336"/>
                      <a:pt x="103" y="335"/>
                    </a:cubicBezTo>
                    <a:lnTo>
                      <a:pt x="49" y="303"/>
                    </a:lnTo>
                    <a:lnTo>
                      <a:pt x="52" y="304"/>
                    </a:lnTo>
                    <a:lnTo>
                      <a:pt x="32" y="299"/>
                    </a:lnTo>
                    <a:lnTo>
                      <a:pt x="37" y="299"/>
                    </a:lnTo>
                    <a:lnTo>
                      <a:pt x="17" y="309"/>
                    </a:lnTo>
                    <a:lnTo>
                      <a:pt x="21" y="304"/>
                    </a:lnTo>
                    <a:lnTo>
                      <a:pt x="16" y="323"/>
                    </a:lnTo>
                    <a:lnTo>
                      <a:pt x="16" y="317"/>
                    </a:lnTo>
                    <a:lnTo>
                      <a:pt x="26" y="336"/>
                    </a:lnTo>
                    <a:lnTo>
                      <a:pt x="23" y="333"/>
                    </a:lnTo>
                    <a:lnTo>
                      <a:pt x="57" y="355"/>
                    </a:lnTo>
                    <a:lnTo>
                      <a:pt x="93" y="372"/>
                    </a:lnTo>
                    <a:lnTo>
                      <a:pt x="92" y="372"/>
                    </a:lnTo>
                    <a:lnTo>
                      <a:pt x="127" y="382"/>
                    </a:lnTo>
                    <a:lnTo>
                      <a:pt x="125" y="381"/>
                    </a:lnTo>
                    <a:lnTo>
                      <a:pt x="161" y="384"/>
                    </a:lnTo>
                    <a:lnTo>
                      <a:pt x="159" y="385"/>
                    </a:lnTo>
                    <a:lnTo>
                      <a:pt x="215" y="378"/>
                    </a:lnTo>
                    <a:lnTo>
                      <a:pt x="213" y="378"/>
                    </a:lnTo>
                    <a:lnTo>
                      <a:pt x="262" y="355"/>
                    </a:lnTo>
                    <a:lnTo>
                      <a:pt x="259" y="357"/>
                    </a:lnTo>
                    <a:lnTo>
                      <a:pt x="293" y="319"/>
                    </a:lnTo>
                    <a:lnTo>
                      <a:pt x="292" y="323"/>
                    </a:lnTo>
                    <a:lnTo>
                      <a:pt x="303" y="279"/>
                    </a:lnTo>
                    <a:lnTo>
                      <a:pt x="303" y="282"/>
                    </a:lnTo>
                    <a:lnTo>
                      <a:pt x="299" y="254"/>
                    </a:lnTo>
                    <a:lnTo>
                      <a:pt x="299" y="256"/>
                    </a:lnTo>
                    <a:lnTo>
                      <a:pt x="287" y="232"/>
                    </a:lnTo>
                    <a:lnTo>
                      <a:pt x="289" y="234"/>
                    </a:lnTo>
                    <a:lnTo>
                      <a:pt x="267" y="213"/>
                    </a:lnTo>
                    <a:lnTo>
                      <a:pt x="269" y="214"/>
                    </a:lnTo>
                    <a:lnTo>
                      <a:pt x="239" y="197"/>
                    </a:lnTo>
                    <a:lnTo>
                      <a:pt x="240" y="198"/>
                    </a:lnTo>
                    <a:lnTo>
                      <a:pt x="206" y="185"/>
                    </a:lnTo>
                    <a:lnTo>
                      <a:pt x="207" y="185"/>
                    </a:lnTo>
                    <a:lnTo>
                      <a:pt x="164" y="176"/>
                    </a:lnTo>
                    <a:lnTo>
                      <a:pt x="165" y="176"/>
                    </a:lnTo>
                    <a:lnTo>
                      <a:pt x="163" y="176"/>
                    </a:lnTo>
                    <a:cubicBezTo>
                      <a:pt x="163" y="176"/>
                      <a:pt x="162" y="176"/>
                      <a:pt x="162" y="176"/>
                    </a:cubicBezTo>
                    <a:lnTo>
                      <a:pt x="130" y="169"/>
                    </a:lnTo>
                    <a:lnTo>
                      <a:pt x="106" y="160"/>
                    </a:lnTo>
                    <a:cubicBezTo>
                      <a:pt x="105" y="160"/>
                      <a:pt x="105" y="160"/>
                      <a:pt x="104" y="159"/>
                    </a:cubicBezTo>
                    <a:lnTo>
                      <a:pt x="87" y="149"/>
                    </a:lnTo>
                    <a:cubicBezTo>
                      <a:pt x="87" y="149"/>
                      <a:pt x="86" y="149"/>
                      <a:pt x="86" y="148"/>
                    </a:cubicBezTo>
                    <a:lnTo>
                      <a:pt x="75" y="137"/>
                    </a:lnTo>
                    <a:cubicBezTo>
                      <a:pt x="74" y="136"/>
                      <a:pt x="73" y="135"/>
                      <a:pt x="73" y="134"/>
                    </a:cubicBezTo>
                    <a:lnTo>
                      <a:pt x="68" y="118"/>
                    </a:lnTo>
                    <a:cubicBezTo>
                      <a:pt x="67" y="116"/>
                      <a:pt x="67" y="115"/>
                      <a:pt x="68" y="113"/>
                    </a:cubicBezTo>
                    <a:lnTo>
                      <a:pt x="74" y="94"/>
                    </a:lnTo>
                    <a:cubicBezTo>
                      <a:pt x="74" y="93"/>
                      <a:pt x="75" y="92"/>
                      <a:pt x="76" y="91"/>
                    </a:cubicBezTo>
                    <a:lnTo>
                      <a:pt x="93" y="74"/>
                    </a:lnTo>
                    <a:cubicBezTo>
                      <a:pt x="94" y="73"/>
                      <a:pt x="94" y="73"/>
                      <a:pt x="95" y="72"/>
                    </a:cubicBezTo>
                    <a:lnTo>
                      <a:pt x="123" y="60"/>
                    </a:lnTo>
                    <a:cubicBezTo>
                      <a:pt x="124" y="60"/>
                      <a:pt x="125" y="60"/>
                      <a:pt x="125" y="60"/>
                    </a:cubicBezTo>
                    <a:lnTo>
                      <a:pt x="157" y="56"/>
                    </a:lnTo>
                    <a:cubicBezTo>
                      <a:pt x="158" y="55"/>
                      <a:pt x="159" y="55"/>
                      <a:pt x="160" y="56"/>
                    </a:cubicBezTo>
                    <a:lnTo>
                      <a:pt x="204" y="64"/>
                    </a:lnTo>
                    <a:cubicBezTo>
                      <a:pt x="205" y="64"/>
                      <a:pt x="206" y="64"/>
                      <a:pt x="206" y="64"/>
                    </a:cubicBezTo>
                    <a:lnTo>
                      <a:pt x="253" y="90"/>
                    </a:lnTo>
                    <a:lnTo>
                      <a:pt x="251" y="90"/>
                    </a:lnTo>
                    <a:lnTo>
                      <a:pt x="272" y="95"/>
                    </a:lnTo>
                    <a:lnTo>
                      <a:pt x="266" y="96"/>
                    </a:lnTo>
                    <a:lnTo>
                      <a:pt x="285" y="83"/>
                    </a:lnTo>
                    <a:lnTo>
                      <a:pt x="282" y="86"/>
                    </a:lnTo>
                    <a:lnTo>
                      <a:pt x="286" y="76"/>
                    </a:lnTo>
                    <a:lnTo>
                      <a:pt x="285" y="80"/>
                    </a:lnTo>
                    <a:lnTo>
                      <a:pt x="284" y="69"/>
                    </a:lnTo>
                    <a:lnTo>
                      <a:pt x="286" y="73"/>
                    </a:lnTo>
                    <a:lnTo>
                      <a:pt x="274" y="55"/>
                    </a:lnTo>
                    <a:lnTo>
                      <a:pt x="276" y="57"/>
                    </a:lnTo>
                    <a:lnTo>
                      <a:pt x="244" y="39"/>
                    </a:lnTo>
                    <a:lnTo>
                      <a:pt x="230" y="32"/>
                    </a:lnTo>
                    <a:lnTo>
                      <a:pt x="207" y="25"/>
                    </a:lnTo>
                    <a:lnTo>
                      <a:pt x="182" y="18"/>
                    </a:lnTo>
                    <a:lnTo>
                      <a:pt x="184" y="18"/>
                    </a:lnTo>
                    <a:lnTo>
                      <a:pt x="158" y="16"/>
                    </a:lnTo>
                    <a:lnTo>
                      <a:pt x="160" y="16"/>
                    </a:lnTo>
                    <a:lnTo>
                      <a:pt x="109" y="23"/>
                    </a:lnTo>
                    <a:lnTo>
                      <a:pt x="111" y="23"/>
                    </a:lnTo>
                    <a:lnTo>
                      <a:pt x="66" y="45"/>
                    </a:lnTo>
                    <a:lnTo>
                      <a:pt x="68" y="43"/>
                    </a:lnTo>
                    <a:lnTo>
                      <a:pt x="35" y="78"/>
                    </a:lnTo>
                    <a:lnTo>
                      <a:pt x="37" y="74"/>
                    </a:lnTo>
                    <a:lnTo>
                      <a:pt x="26" y="117"/>
                    </a:lnTo>
                    <a:lnTo>
                      <a:pt x="26" y="114"/>
                    </a:lnTo>
                    <a:lnTo>
                      <a:pt x="30" y="138"/>
                    </a:lnTo>
                    <a:lnTo>
                      <a:pt x="30" y="136"/>
                    </a:lnTo>
                    <a:lnTo>
                      <a:pt x="41" y="158"/>
                    </a:lnTo>
                    <a:lnTo>
                      <a:pt x="39" y="156"/>
                    </a:lnTo>
                    <a:lnTo>
                      <a:pt x="58" y="177"/>
                    </a:lnTo>
                    <a:lnTo>
                      <a:pt x="56" y="176"/>
                    </a:lnTo>
                    <a:lnTo>
                      <a:pt x="84" y="192"/>
                    </a:lnTo>
                    <a:lnTo>
                      <a:pt x="83" y="191"/>
                    </a:lnTo>
                    <a:lnTo>
                      <a:pt x="116" y="204"/>
                    </a:lnTo>
                    <a:lnTo>
                      <a:pt x="157" y="214"/>
                    </a:lnTo>
                    <a:lnTo>
                      <a:pt x="201" y="224"/>
                    </a:lnTo>
                    <a:cubicBezTo>
                      <a:pt x="202" y="224"/>
                      <a:pt x="202" y="224"/>
                      <a:pt x="203" y="224"/>
                    </a:cubicBezTo>
                    <a:lnTo>
                      <a:pt x="234" y="238"/>
                    </a:lnTo>
                    <a:cubicBezTo>
                      <a:pt x="234" y="239"/>
                      <a:pt x="235" y="239"/>
                      <a:pt x="236" y="239"/>
                    </a:cubicBezTo>
                    <a:lnTo>
                      <a:pt x="254" y="255"/>
                    </a:lnTo>
                    <a:cubicBezTo>
                      <a:pt x="255" y="256"/>
                      <a:pt x="256" y="258"/>
                      <a:pt x="256" y="259"/>
                    </a:cubicBezTo>
                    <a:lnTo>
                      <a:pt x="262" y="278"/>
                    </a:lnTo>
                    <a:cubicBezTo>
                      <a:pt x="263" y="280"/>
                      <a:pt x="263" y="281"/>
                      <a:pt x="262" y="283"/>
                    </a:cubicBezTo>
                    <a:lnTo>
                      <a:pt x="256" y="30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9" name="Freeform 115"/>
              <p:cNvSpPr>
                <a:spLocks/>
              </p:cNvSpPr>
              <p:nvPr/>
            </p:nvSpPr>
            <p:spPr bwMode="auto">
              <a:xfrm>
                <a:off x="893" y="3518"/>
                <a:ext cx="46" cy="61"/>
              </a:xfrm>
              <a:custGeom>
                <a:avLst/>
                <a:gdLst/>
                <a:ahLst/>
                <a:cxnLst>
                  <a:cxn ang="0">
                    <a:pos x="233" y="272"/>
                  </a:cxn>
                  <a:cxn ang="0">
                    <a:pos x="233" y="272"/>
                  </a:cxn>
                  <a:cxn ang="0">
                    <a:pos x="142" y="213"/>
                  </a:cxn>
                  <a:cxn ang="0">
                    <a:pos x="141" y="213"/>
                  </a:cxn>
                  <a:cxn ang="0">
                    <a:pos x="70" y="190"/>
                  </a:cxn>
                  <a:cxn ang="0">
                    <a:pos x="26" y="153"/>
                  </a:cxn>
                  <a:cxn ang="0">
                    <a:pos x="11" y="107"/>
                  </a:cxn>
                  <a:cxn ang="0">
                    <a:pos x="52" y="29"/>
                  </a:cxn>
                  <a:cxn ang="0">
                    <a:pos x="145" y="0"/>
                  </a:cxn>
                  <a:cxn ang="0">
                    <a:pos x="192" y="9"/>
                  </a:cxn>
                  <a:cxn ang="0">
                    <a:pos x="229" y="23"/>
                  </a:cxn>
                  <a:cxn ang="0">
                    <a:pos x="259" y="42"/>
                  </a:cxn>
                  <a:cxn ang="0">
                    <a:pos x="271" y="60"/>
                  </a:cxn>
                  <a:cxn ang="0">
                    <a:pos x="266" y="81"/>
                  </a:cxn>
                  <a:cxn ang="0">
                    <a:pos x="249" y="94"/>
                  </a:cxn>
                  <a:cxn ang="0">
                    <a:pos x="229" y="89"/>
                  </a:cxn>
                  <a:cxn ang="0">
                    <a:pos x="186" y="63"/>
                  </a:cxn>
                  <a:cxn ang="0">
                    <a:pos x="145" y="55"/>
                  </a:cxn>
                  <a:cxn ang="0">
                    <a:pos x="89" y="71"/>
                  </a:cxn>
                  <a:cxn ang="0">
                    <a:pos x="67" y="107"/>
                  </a:cxn>
                  <a:cxn ang="0">
                    <a:pos x="70" y="123"/>
                  </a:cxn>
                  <a:cxn ang="0">
                    <a:pos x="150" y="160"/>
                  </a:cxn>
                  <a:cxn ang="0">
                    <a:pos x="150" y="160"/>
                  </a:cxn>
                  <a:cxn ang="0">
                    <a:pos x="222" y="182"/>
                  </a:cxn>
                  <a:cxn ang="0">
                    <a:pos x="288" y="272"/>
                  </a:cxn>
                  <a:cxn ang="0">
                    <a:pos x="244" y="354"/>
                  </a:cxn>
                  <a:cxn ang="0">
                    <a:pos x="145" y="384"/>
                  </a:cxn>
                  <a:cxn ang="0">
                    <a:pos x="11" y="331"/>
                  </a:cxn>
                  <a:cxn ang="0">
                    <a:pos x="2" y="312"/>
                  </a:cxn>
                  <a:cxn ang="0">
                    <a:pos x="7" y="293"/>
                  </a:cxn>
                  <a:cxn ang="0">
                    <a:pos x="26" y="283"/>
                  </a:cxn>
                  <a:cxn ang="0">
                    <a:pos x="46" y="288"/>
                  </a:cxn>
                  <a:cxn ang="0">
                    <a:pos x="145" y="330"/>
                  </a:cxn>
                  <a:cxn ang="0">
                    <a:pos x="210" y="312"/>
                  </a:cxn>
                  <a:cxn ang="0">
                    <a:pos x="233" y="272"/>
                  </a:cxn>
                </a:cxnLst>
                <a:rect l="0" t="0" r="r" b="b"/>
                <a:pathLst>
                  <a:path w="288" h="384">
                    <a:moveTo>
                      <a:pt x="233" y="272"/>
                    </a:moveTo>
                    <a:lnTo>
                      <a:pt x="233" y="272"/>
                    </a:lnTo>
                    <a:cubicBezTo>
                      <a:pt x="233" y="245"/>
                      <a:pt x="203" y="225"/>
                      <a:pt x="142" y="213"/>
                    </a:cubicBezTo>
                    <a:lnTo>
                      <a:pt x="141" y="213"/>
                    </a:lnTo>
                    <a:cubicBezTo>
                      <a:pt x="114" y="208"/>
                      <a:pt x="90" y="200"/>
                      <a:pt x="70" y="190"/>
                    </a:cubicBezTo>
                    <a:cubicBezTo>
                      <a:pt x="49" y="180"/>
                      <a:pt x="35" y="169"/>
                      <a:pt x="26" y="153"/>
                    </a:cubicBezTo>
                    <a:cubicBezTo>
                      <a:pt x="16" y="139"/>
                      <a:pt x="11" y="123"/>
                      <a:pt x="11" y="107"/>
                    </a:cubicBezTo>
                    <a:cubicBezTo>
                      <a:pt x="11" y="76"/>
                      <a:pt x="26" y="50"/>
                      <a:pt x="52" y="29"/>
                    </a:cubicBezTo>
                    <a:cubicBezTo>
                      <a:pt x="79" y="10"/>
                      <a:pt x="111" y="0"/>
                      <a:pt x="145" y="0"/>
                    </a:cubicBezTo>
                    <a:cubicBezTo>
                      <a:pt x="161" y="0"/>
                      <a:pt x="177" y="2"/>
                      <a:pt x="192" y="9"/>
                    </a:cubicBezTo>
                    <a:cubicBezTo>
                      <a:pt x="208" y="13"/>
                      <a:pt x="221" y="18"/>
                      <a:pt x="229" y="23"/>
                    </a:cubicBezTo>
                    <a:cubicBezTo>
                      <a:pt x="237" y="28"/>
                      <a:pt x="246" y="34"/>
                      <a:pt x="259" y="42"/>
                    </a:cubicBezTo>
                    <a:cubicBezTo>
                      <a:pt x="265" y="47"/>
                      <a:pt x="270" y="53"/>
                      <a:pt x="271" y="60"/>
                    </a:cubicBezTo>
                    <a:cubicBezTo>
                      <a:pt x="273" y="68"/>
                      <a:pt x="271" y="74"/>
                      <a:pt x="266" y="81"/>
                    </a:cubicBezTo>
                    <a:cubicBezTo>
                      <a:pt x="263" y="87"/>
                      <a:pt x="257" y="92"/>
                      <a:pt x="249" y="94"/>
                    </a:cubicBezTo>
                    <a:cubicBezTo>
                      <a:pt x="243" y="95"/>
                      <a:pt x="235" y="94"/>
                      <a:pt x="229" y="89"/>
                    </a:cubicBezTo>
                    <a:cubicBezTo>
                      <a:pt x="213" y="78"/>
                      <a:pt x="199" y="70"/>
                      <a:pt x="186" y="63"/>
                    </a:cubicBezTo>
                    <a:cubicBezTo>
                      <a:pt x="172" y="57"/>
                      <a:pt x="159" y="55"/>
                      <a:pt x="145" y="55"/>
                    </a:cubicBezTo>
                    <a:cubicBezTo>
                      <a:pt x="122" y="55"/>
                      <a:pt x="103" y="60"/>
                      <a:pt x="89" y="71"/>
                    </a:cubicBezTo>
                    <a:cubicBezTo>
                      <a:pt x="73" y="82"/>
                      <a:pt x="67" y="94"/>
                      <a:pt x="67" y="107"/>
                    </a:cubicBezTo>
                    <a:cubicBezTo>
                      <a:pt x="67" y="113"/>
                      <a:pt x="68" y="118"/>
                      <a:pt x="70" y="123"/>
                    </a:cubicBezTo>
                    <a:cubicBezTo>
                      <a:pt x="81" y="139"/>
                      <a:pt x="106" y="151"/>
                      <a:pt x="150" y="160"/>
                    </a:cubicBezTo>
                    <a:lnTo>
                      <a:pt x="150" y="160"/>
                    </a:lnTo>
                    <a:cubicBezTo>
                      <a:pt x="180" y="164"/>
                      <a:pt x="203" y="172"/>
                      <a:pt x="222" y="182"/>
                    </a:cubicBezTo>
                    <a:cubicBezTo>
                      <a:pt x="266" y="203"/>
                      <a:pt x="288" y="233"/>
                      <a:pt x="288" y="272"/>
                    </a:cubicBezTo>
                    <a:cubicBezTo>
                      <a:pt x="288" y="304"/>
                      <a:pt x="274" y="331"/>
                      <a:pt x="244" y="354"/>
                    </a:cubicBezTo>
                    <a:cubicBezTo>
                      <a:pt x="216" y="375"/>
                      <a:pt x="183" y="384"/>
                      <a:pt x="145" y="384"/>
                    </a:cubicBezTo>
                    <a:cubicBezTo>
                      <a:pt x="100" y="384"/>
                      <a:pt x="56" y="367"/>
                      <a:pt x="11" y="331"/>
                    </a:cubicBezTo>
                    <a:cubicBezTo>
                      <a:pt x="7" y="327"/>
                      <a:pt x="4" y="320"/>
                      <a:pt x="2" y="312"/>
                    </a:cubicBezTo>
                    <a:cubicBezTo>
                      <a:pt x="0" y="304"/>
                      <a:pt x="4" y="298"/>
                      <a:pt x="7" y="293"/>
                    </a:cubicBezTo>
                    <a:cubicBezTo>
                      <a:pt x="11" y="286"/>
                      <a:pt x="18" y="283"/>
                      <a:pt x="26" y="283"/>
                    </a:cubicBezTo>
                    <a:cubicBezTo>
                      <a:pt x="34" y="282"/>
                      <a:pt x="40" y="283"/>
                      <a:pt x="46" y="288"/>
                    </a:cubicBezTo>
                    <a:cubicBezTo>
                      <a:pt x="79" y="317"/>
                      <a:pt x="112" y="330"/>
                      <a:pt x="145" y="330"/>
                    </a:cubicBezTo>
                    <a:cubicBezTo>
                      <a:pt x="172" y="330"/>
                      <a:pt x="194" y="323"/>
                      <a:pt x="210" y="312"/>
                    </a:cubicBezTo>
                    <a:cubicBezTo>
                      <a:pt x="226" y="299"/>
                      <a:pt x="233" y="286"/>
                      <a:pt x="233" y="272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0" name="Freeform 116"/>
              <p:cNvSpPr>
                <a:spLocks noEditPoints="1"/>
              </p:cNvSpPr>
              <p:nvPr/>
            </p:nvSpPr>
            <p:spPr bwMode="auto">
              <a:xfrm>
                <a:off x="892" y="3517"/>
                <a:ext cx="48" cy="64"/>
              </a:xfrm>
              <a:custGeom>
                <a:avLst/>
                <a:gdLst/>
                <a:ahLst/>
                <a:cxnLst>
                  <a:cxn ang="0">
                    <a:pos x="228" y="267"/>
                  </a:cxn>
                  <a:cxn ang="0">
                    <a:pos x="187" y="239"/>
                  </a:cxn>
                  <a:cxn ang="0">
                    <a:pos x="145" y="229"/>
                  </a:cxn>
                  <a:cxn ang="0">
                    <a:pos x="44" y="188"/>
                  </a:cxn>
                  <a:cxn ang="0">
                    <a:pos x="14" y="141"/>
                  </a:cxn>
                  <a:cxn ang="0">
                    <a:pos x="22" y="67"/>
                  </a:cxn>
                  <a:cxn ang="0">
                    <a:pos x="101" y="8"/>
                  </a:cxn>
                  <a:cxn ang="0">
                    <a:pos x="178" y="3"/>
                  </a:cxn>
                  <a:cxn ang="0">
                    <a:pos x="270" y="44"/>
                  </a:cxn>
                  <a:cxn ang="0">
                    <a:pos x="280" y="91"/>
                  </a:cxn>
                  <a:cxn ang="0">
                    <a:pos x="234" y="105"/>
                  </a:cxn>
                  <a:cxn ang="0">
                    <a:pos x="150" y="71"/>
                  </a:cxn>
                  <a:cxn ang="0">
                    <a:pos x="99" y="87"/>
                  </a:cxn>
                  <a:cxn ang="0">
                    <a:pos x="81" y="118"/>
                  </a:cxn>
                  <a:cxn ang="0">
                    <a:pos x="93" y="137"/>
                  </a:cxn>
                  <a:cxn ang="0">
                    <a:pos x="129" y="154"/>
                  </a:cxn>
                  <a:cxn ang="0">
                    <a:pos x="199" y="170"/>
                  </a:cxn>
                  <a:cxn ang="0">
                    <a:pos x="263" y="202"/>
                  </a:cxn>
                  <a:cxn ang="0">
                    <a:pos x="298" y="251"/>
                  </a:cxn>
                  <a:cxn ang="0">
                    <a:pos x="290" y="330"/>
                  </a:cxn>
                  <a:cxn ang="0">
                    <a:pos x="206" y="393"/>
                  </a:cxn>
                  <a:cxn ang="0">
                    <a:pos x="115" y="397"/>
                  </a:cxn>
                  <a:cxn ang="0">
                    <a:pos x="13" y="346"/>
                  </a:cxn>
                  <a:cxn ang="0">
                    <a:pos x="1" y="309"/>
                  </a:cxn>
                  <a:cxn ang="0">
                    <a:pos x="29" y="284"/>
                  </a:cxn>
                  <a:cxn ang="0">
                    <a:pos x="107" y="322"/>
                  </a:cxn>
                  <a:cxn ang="0">
                    <a:pos x="187" y="326"/>
                  </a:cxn>
                  <a:cxn ang="0">
                    <a:pos x="229" y="295"/>
                  </a:cxn>
                  <a:cxn ang="0">
                    <a:pos x="240" y="306"/>
                  </a:cxn>
                  <a:cxn ang="0">
                    <a:pos x="190" y="341"/>
                  </a:cxn>
                  <a:cxn ang="0">
                    <a:pos x="98" y="335"/>
                  </a:cxn>
                  <a:cxn ang="0">
                    <a:pos x="36" y="299"/>
                  </a:cxn>
                  <a:cxn ang="0">
                    <a:pos x="17" y="310"/>
                  </a:cxn>
                  <a:cxn ang="0">
                    <a:pos x="22" y="333"/>
                  </a:cxn>
                  <a:cxn ang="0">
                    <a:pos x="120" y="382"/>
                  </a:cxn>
                  <a:cxn ang="0">
                    <a:pos x="203" y="378"/>
                  </a:cxn>
                  <a:cxn ang="0">
                    <a:pos x="277" y="319"/>
                  </a:cxn>
                  <a:cxn ang="0">
                    <a:pos x="283" y="254"/>
                  </a:cxn>
                  <a:cxn ang="0">
                    <a:pos x="252" y="213"/>
                  </a:cxn>
                  <a:cxn ang="0">
                    <a:pos x="193" y="185"/>
                  </a:cxn>
                  <a:cxn ang="0">
                    <a:pos x="123" y="169"/>
                  </a:cxn>
                  <a:cxn ang="0">
                    <a:pos x="82" y="148"/>
                  </a:cxn>
                  <a:cxn ang="0">
                    <a:pos x="66" y="113"/>
                  </a:cxn>
                  <a:cxn ang="0">
                    <a:pos x="92" y="72"/>
                  </a:cxn>
                  <a:cxn ang="0">
                    <a:pos x="153" y="56"/>
                  </a:cxn>
                  <a:cxn ang="0">
                    <a:pos x="237" y="90"/>
                  </a:cxn>
                  <a:cxn ang="0">
                    <a:pos x="265" y="88"/>
                  </a:cxn>
                  <a:cxn ang="0">
                    <a:pos x="261" y="57"/>
                  </a:cxn>
                  <a:cxn ang="0">
                    <a:pos x="173" y="18"/>
                  </a:cxn>
                  <a:cxn ang="0">
                    <a:pos x="104" y="23"/>
                  </a:cxn>
                  <a:cxn ang="0">
                    <a:pos x="35" y="78"/>
                  </a:cxn>
                  <a:cxn ang="0">
                    <a:pos x="29" y="138"/>
                  </a:cxn>
                  <a:cxn ang="0">
                    <a:pos x="57" y="177"/>
                  </a:cxn>
                  <a:cxn ang="0">
                    <a:pos x="150" y="214"/>
                  </a:cxn>
                  <a:cxn ang="0">
                    <a:pos x="190" y="224"/>
                  </a:cxn>
                  <a:cxn ang="0">
                    <a:pos x="239" y="256"/>
                  </a:cxn>
                  <a:cxn ang="0">
                    <a:pos x="242" y="302"/>
                  </a:cxn>
                </a:cxnLst>
                <a:rect l="0" t="0" r="r" b="b"/>
                <a:pathLst>
                  <a:path w="303" h="400">
                    <a:moveTo>
                      <a:pt x="232" y="279"/>
                    </a:moveTo>
                    <a:lnTo>
                      <a:pt x="232" y="283"/>
                    </a:lnTo>
                    <a:lnTo>
                      <a:pt x="226" y="264"/>
                    </a:lnTo>
                    <a:lnTo>
                      <a:pt x="228" y="267"/>
                    </a:lnTo>
                    <a:lnTo>
                      <a:pt x="211" y="251"/>
                    </a:lnTo>
                    <a:lnTo>
                      <a:pt x="213" y="253"/>
                    </a:lnTo>
                    <a:lnTo>
                      <a:pt x="185" y="239"/>
                    </a:lnTo>
                    <a:lnTo>
                      <a:pt x="187" y="239"/>
                    </a:lnTo>
                    <a:lnTo>
                      <a:pt x="147" y="229"/>
                    </a:lnTo>
                    <a:lnTo>
                      <a:pt x="148" y="229"/>
                    </a:lnTo>
                    <a:lnTo>
                      <a:pt x="147" y="229"/>
                    </a:lnTo>
                    <a:cubicBezTo>
                      <a:pt x="147" y="229"/>
                      <a:pt x="146" y="229"/>
                      <a:pt x="145" y="229"/>
                    </a:cubicBezTo>
                    <a:lnTo>
                      <a:pt x="74" y="206"/>
                    </a:lnTo>
                    <a:cubicBezTo>
                      <a:pt x="73" y="206"/>
                      <a:pt x="73" y="206"/>
                      <a:pt x="72" y="205"/>
                    </a:cubicBezTo>
                    <a:lnTo>
                      <a:pt x="46" y="189"/>
                    </a:lnTo>
                    <a:cubicBezTo>
                      <a:pt x="46" y="189"/>
                      <a:pt x="45" y="188"/>
                      <a:pt x="44" y="188"/>
                    </a:cubicBezTo>
                    <a:lnTo>
                      <a:pt x="26" y="167"/>
                    </a:lnTo>
                    <a:cubicBezTo>
                      <a:pt x="26" y="166"/>
                      <a:pt x="26" y="166"/>
                      <a:pt x="25" y="165"/>
                    </a:cubicBezTo>
                    <a:lnTo>
                      <a:pt x="14" y="143"/>
                    </a:lnTo>
                    <a:cubicBezTo>
                      <a:pt x="14" y="142"/>
                      <a:pt x="14" y="142"/>
                      <a:pt x="14" y="141"/>
                    </a:cubicBezTo>
                    <a:lnTo>
                      <a:pt x="10" y="117"/>
                    </a:lnTo>
                    <a:cubicBezTo>
                      <a:pt x="9" y="116"/>
                      <a:pt x="9" y="115"/>
                      <a:pt x="10" y="113"/>
                    </a:cubicBezTo>
                    <a:lnTo>
                      <a:pt x="21" y="70"/>
                    </a:lnTo>
                    <a:cubicBezTo>
                      <a:pt x="21" y="69"/>
                      <a:pt x="22" y="68"/>
                      <a:pt x="22" y="67"/>
                    </a:cubicBezTo>
                    <a:lnTo>
                      <a:pt x="52" y="32"/>
                    </a:lnTo>
                    <a:cubicBezTo>
                      <a:pt x="53" y="31"/>
                      <a:pt x="54" y="31"/>
                      <a:pt x="55" y="30"/>
                    </a:cubicBezTo>
                    <a:lnTo>
                      <a:pt x="99" y="8"/>
                    </a:lnTo>
                    <a:cubicBezTo>
                      <a:pt x="100" y="8"/>
                      <a:pt x="100" y="8"/>
                      <a:pt x="101" y="8"/>
                    </a:cubicBezTo>
                    <a:lnTo>
                      <a:pt x="150" y="1"/>
                    </a:lnTo>
                    <a:cubicBezTo>
                      <a:pt x="151" y="0"/>
                      <a:pt x="152" y="0"/>
                      <a:pt x="152" y="0"/>
                    </a:cubicBezTo>
                    <a:lnTo>
                      <a:pt x="176" y="2"/>
                    </a:lnTo>
                    <a:cubicBezTo>
                      <a:pt x="177" y="3"/>
                      <a:pt x="177" y="3"/>
                      <a:pt x="178" y="3"/>
                    </a:cubicBezTo>
                    <a:lnTo>
                      <a:pt x="201" y="10"/>
                    </a:lnTo>
                    <a:lnTo>
                      <a:pt x="223" y="17"/>
                    </a:lnTo>
                    <a:lnTo>
                      <a:pt x="239" y="24"/>
                    </a:lnTo>
                    <a:lnTo>
                      <a:pt x="270" y="44"/>
                    </a:lnTo>
                    <a:cubicBezTo>
                      <a:pt x="271" y="44"/>
                      <a:pt x="272" y="45"/>
                      <a:pt x="272" y="46"/>
                    </a:cubicBezTo>
                    <a:lnTo>
                      <a:pt x="284" y="64"/>
                    </a:lnTo>
                    <a:cubicBezTo>
                      <a:pt x="285" y="66"/>
                      <a:pt x="286" y="68"/>
                      <a:pt x="285" y="70"/>
                    </a:cubicBezTo>
                    <a:lnTo>
                      <a:pt x="280" y="91"/>
                    </a:lnTo>
                    <a:cubicBezTo>
                      <a:pt x="280" y="93"/>
                      <a:pt x="279" y="95"/>
                      <a:pt x="277" y="96"/>
                    </a:cubicBezTo>
                    <a:lnTo>
                      <a:pt x="260" y="109"/>
                    </a:lnTo>
                    <a:cubicBezTo>
                      <a:pt x="258" y="110"/>
                      <a:pt x="256" y="111"/>
                      <a:pt x="254" y="110"/>
                    </a:cubicBezTo>
                    <a:lnTo>
                      <a:pt x="234" y="105"/>
                    </a:lnTo>
                    <a:cubicBezTo>
                      <a:pt x="233" y="105"/>
                      <a:pt x="232" y="105"/>
                      <a:pt x="231" y="104"/>
                    </a:cubicBezTo>
                    <a:lnTo>
                      <a:pt x="188" y="78"/>
                    </a:lnTo>
                    <a:lnTo>
                      <a:pt x="191" y="79"/>
                    </a:lnTo>
                    <a:lnTo>
                      <a:pt x="150" y="71"/>
                    </a:lnTo>
                    <a:lnTo>
                      <a:pt x="152" y="71"/>
                    </a:lnTo>
                    <a:lnTo>
                      <a:pt x="121" y="75"/>
                    </a:lnTo>
                    <a:lnTo>
                      <a:pt x="124" y="75"/>
                    </a:lnTo>
                    <a:lnTo>
                      <a:pt x="99" y="87"/>
                    </a:lnTo>
                    <a:lnTo>
                      <a:pt x="101" y="85"/>
                    </a:lnTo>
                    <a:lnTo>
                      <a:pt x="84" y="102"/>
                    </a:lnTo>
                    <a:lnTo>
                      <a:pt x="86" y="99"/>
                    </a:lnTo>
                    <a:lnTo>
                      <a:pt x="81" y="118"/>
                    </a:lnTo>
                    <a:lnTo>
                      <a:pt x="81" y="114"/>
                    </a:lnTo>
                    <a:lnTo>
                      <a:pt x="84" y="130"/>
                    </a:lnTo>
                    <a:lnTo>
                      <a:pt x="82" y="126"/>
                    </a:lnTo>
                    <a:lnTo>
                      <a:pt x="93" y="137"/>
                    </a:lnTo>
                    <a:lnTo>
                      <a:pt x="92" y="136"/>
                    </a:lnTo>
                    <a:lnTo>
                      <a:pt x="109" y="146"/>
                    </a:lnTo>
                    <a:lnTo>
                      <a:pt x="107" y="145"/>
                    </a:lnTo>
                    <a:lnTo>
                      <a:pt x="129" y="154"/>
                    </a:lnTo>
                    <a:lnTo>
                      <a:pt x="128" y="154"/>
                    </a:lnTo>
                    <a:lnTo>
                      <a:pt x="158" y="161"/>
                    </a:lnTo>
                    <a:lnTo>
                      <a:pt x="198" y="170"/>
                    </a:lnTo>
                    <a:cubicBezTo>
                      <a:pt x="199" y="170"/>
                      <a:pt x="199" y="170"/>
                      <a:pt x="199" y="170"/>
                    </a:cubicBezTo>
                    <a:lnTo>
                      <a:pt x="231" y="183"/>
                    </a:lnTo>
                    <a:cubicBezTo>
                      <a:pt x="232" y="183"/>
                      <a:pt x="232" y="183"/>
                      <a:pt x="233" y="184"/>
                    </a:cubicBezTo>
                    <a:lnTo>
                      <a:pt x="262" y="201"/>
                    </a:lnTo>
                    <a:cubicBezTo>
                      <a:pt x="262" y="201"/>
                      <a:pt x="263" y="201"/>
                      <a:pt x="263" y="202"/>
                    </a:cubicBezTo>
                    <a:lnTo>
                      <a:pt x="284" y="223"/>
                    </a:lnTo>
                    <a:cubicBezTo>
                      <a:pt x="285" y="223"/>
                      <a:pt x="285" y="224"/>
                      <a:pt x="286" y="225"/>
                    </a:cubicBezTo>
                    <a:lnTo>
                      <a:pt x="298" y="249"/>
                    </a:lnTo>
                    <a:cubicBezTo>
                      <a:pt x="298" y="250"/>
                      <a:pt x="298" y="250"/>
                      <a:pt x="298" y="251"/>
                    </a:cubicBezTo>
                    <a:lnTo>
                      <a:pt x="302" y="279"/>
                    </a:lnTo>
                    <a:cubicBezTo>
                      <a:pt x="303" y="280"/>
                      <a:pt x="302" y="281"/>
                      <a:pt x="302" y="282"/>
                    </a:cubicBezTo>
                    <a:lnTo>
                      <a:pt x="291" y="326"/>
                    </a:lnTo>
                    <a:cubicBezTo>
                      <a:pt x="291" y="328"/>
                      <a:pt x="290" y="329"/>
                      <a:pt x="290" y="330"/>
                    </a:cubicBezTo>
                    <a:lnTo>
                      <a:pt x="257" y="368"/>
                    </a:lnTo>
                    <a:cubicBezTo>
                      <a:pt x="256" y="369"/>
                      <a:pt x="255" y="369"/>
                      <a:pt x="254" y="370"/>
                    </a:cubicBezTo>
                    <a:lnTo>
                      <a:pt x="208" y="393"/>
                    </a:lnTo>
                    <a:cubicBezTo>
                      <a:pt x="207" y="393"/>
                      <a:pt x="206" y="393"/>
                      <a:pt x="206" y="393"/>
                    </a:cubicBezTo>
                    <a:lnTo>
                      <a:pt x="153" y="400"/>
                    </a:lnTo>
                    <a:cubicBezTo>
                      <a:pt x="152" y="400"/>
                      <a:pt x="151" y="400"/>
                      <a:pt x="151" y="400"/>
                    </a:cubicBezTo>
                    <a:lnTo>
                      <a:pt x="117" y="397"/>
                    </a:lnTo>
                    <a:cubicBezTo>
                      <a:pt x="116" y="397"/>
                      <a:pt x="116" y="397"/>
                      <a:pt x="115" y="397"/>
                    </a:cubicBezTo>
                    <a:lnTo>
                      <a:pt x="82" y="387"/>
                    </a:lnTo>
                    <a:cubicBezTo>
                      <a:pt x="82" y="387"/>
                      <a:pt x="81" y="387"/>
                      <a:pt x="81" y="387"/>
                    </a:cubicBezTo>
                    <a:lnTo>
                      <a:pt x="48" y="370"/>
                    </a:lnTo>
                    <a:lnTo>
                      <a:pt x="13" y="346"/>
                    </a:lnTo>
                    <a:cubicBezTo>
                      <a:pt x="12" y="345"/>
                      <a:pt x="11" y="344"/>
                      <a:pt x="10" y="343"/>
                    </a:cubicBezTo>
                    <a:lnTo>
                      <a:pt x="1" y="324"/>
                    </a:lnTo>
                    <a:cubicBezTo>
                      <a:pt x="1" y="323"/>
                      <a:pt x="0" y="321"/>
                      <a:pt x="0" y="320"/>
                    </a:cubicBezTo>
                    <a:lnTo>
                      <a:pt x="1" y="309"/>
                    </a:lnTo>
                    <a:cubicBezTo>
                      <a:pt x="2" y="308"/>
                      <a:pt x="2" y="307"/>
                      <a:pt x="2" y="306"/>
                    </a:cubicBezTo>
                    <a:lnTo>
                      <a:pt x="6" y="298"/>
                    </a:lnTo>
                    <a:cubicBezTo>
                      <a:pt x="7" y="296"/>
                      <a:pt x="8" y="295"/>
                      <a:pt x="10" y="294"/>
                    </a:cubicBezTo>
                    <a:lnTo>
                      <a:pt x="29" y="284"/>
                    </a:lnTo>
                    <a:cubicBezTo>
                      <a:pt x="30" y="283"/>
                      <a:pt x="32" y="283"/>
                      <a:pt x="34" y="284"/>
                    </a:cubicBezTo>
                    <a:lnTo>
                      <a:pt x="54" y="289"/>
                    </a:lnTo>
                    <a:cubicBezTo>
                      <a:pt x="55" y="289"/>
                      <a:pt x="56" y="289"/>
                      <a:pt x="57" y="290"/>
                    </a:cubicBezTo>
                    <a:lnTo>
                      <a:pt x="107" y="322"/>
                    </a:lnTo>
                    <a:lnTo>
                      <a:pt x="104" y="321"/>
                    </a:lnTo>
                    <a:lnTo>
                      <a:pt x="153" y="331"/>
                    </a:lnTo>
                    <a:lnTo>
                      <a:pt x="150" y="331"/>
                    </a:lnTo>
                    <a:lnTo>
                      <a:pt x="187" y="326"/>
                    </a:lnTo>
                    <a:lnTo>
                      <a:pt x="185" y="326"/>
                    </a:lnTo>
                    <a:lnTo>
                      <a:pt x="213" y="313"/>
                    </a:lnTo>
                    <a:lnTo>
                      <a:pt x="211" y="315"/>
                    </a:lnTo>
                    <a:lnTo>
                      <a:pt x="229" y="295"/>
                    </a:lnTo>
                    <a:lnTo>
                      <a:pt x="227" y="299"/>
                    </a:lnTo>
                    <a:lnTo>
                      <a:pt x="232" y="279"/>
                    </a:lnTo>
                    <a:close/>
                    <a:moveTo>
                      <a:pt x="242" y="302"/>
                    </a:moveTo>
                    <a:cubicBezTo>
                      <a:pt x="242" y="304"/>
                      <a:pt x="241" y="305"/>
                      <a:pt x="240" y="306"/>
                    </a:cubicBezTo>
                    <a:lnTo>
                      <a:pt x="222" y="326"/>
                    </a:lnTo>
                    <a:cubicBezTo>
                      <a:pt x="222" y="327"/>
                      <a:pt x="221" y="327"/>
                      <a:pt x="220" y="328"/>
                    </a:cubicBezTo>
                    <a:lnTo>
                      <a:pt x="192" y="341"/>
                    </a:lnTo>
                    <a:cubicBezTo>
                      <a:pt x="191" y="341"/>
                      <a:pt x="190" y="341"/>
                      <a:pt x="190" y="341"/>
                    </a:cubicBezTo>
                    <a:lnTo>
                      <a:pt x="153" y="346"/>
                    </a:lnTo>
                    <a:cubicBezTo>
                      <a:pt x="152" y="347"/>
                      <a:pt x="151" y="346"/>
                      <a:pt x="150" y="346"/>
                    </a:cubicBezTo>
                    <a:lnTo>
                      <a:pt x="101" y="336"/>
                    </a:lnTo>
                    <a:cubicBezTo>
                      <a:pt x="100" y="336"/>
                      <a:pt x="99" y="336"/>
                      <a:pt x="98" y="335"/>
                    </a:cubicBezTo>
                    <a:lnTo>
                      <a:pt x="48" y="303"/>
                    </a:lnTo>
                    <a:lnTo>
                      <a:pt x="51" y="304"/>
                    </a:lnTo>
                    <a:lnTo>
                      <a:pt x="31" y="299"/>
                    </a:lnTo>
                    <a:lnTo>
                      <a:pt x="36" y="299"/>
                    </a:lnTo>
                    <a:lnTo>
                      <a:pt x="17" y="309"/>
                    </a:lnTo>
                    <a:lnTo>
                      <a:pt x="21" y="305"/>
                    </a:lnTo>
                    <a:lnTo>
                      <a:pt x="17" y="313"/>
                    </a:lnTo>
                    <a:lnTo>
                      <a:pt x="17" y="310"/>
                    </a:lnTo>
                    <a:lnTo>
                      <a:pt x="16" y="321"/>
                    </a:lnTo>
                    <a:lnTo>
                      <a:pt x="16" y="317"/>
                    </a:lnTo>
                    <a:lnTo>
                      <a:pt x="25" y="336"/>
                    </a:lnTo>
                    <a:lnTo>
                      <a:pt x="22" y="333"/>
                    </a:lnTo>
                    <a:lnTo>
                      <a:pt x="55" y="355"/>
                    </a:lnTo>
                    <a:lnTo>
                      <a:pt x="88" y="372"/>
                    </a:lnTo>
                    <a:lnTo>
                      <a:pt x="87" y="372"/>
                    </a:lnTo>
                    <a:lnTo>
                      <a:pt x="120" y="382"/>
                    </a:lnTo>
                    <a:lnTo>
                      <a:pt x="118" y="381"/>
                    </a:lnTo>
                    <a:lnTo>
                      <a:pt x="152" y="384"/>
                    </a:lnTo>
                    <a:lnTo>
                      <a:pt x="150" y="385"/>
                    </a:lnTo>
                    <a:lnTo>
                      <a:pt x="203" y="378"/>
                    </a:lnTo>
                    <a:lnTo>
                      <a:pt x="201" y="378"/>
                    </a:lnTo>
                    <a:lnTo>
                      <a:pt x="247" y="355"/>
                    </a:lnTo>
                    <a:lnTo>
                      <a:pt x="244" y="357"/>
                    </a:lnTo>
                    <a:lnTo>
                      <a:pt x="277" y="319"/>
                    </a:lnTo>
                    <a:lnTo>
                      <a:pt x="276" y="323"/>
                    </a:lnTo>
                    <a:lnTo>
                      <a:pt x="287" y="279"/>
                    </a:lnTo>
                    <a:lnTo>
                      <a:pt x="287" y="282"/>
                    </a:lnTo>
                    <a:lnTo>
                      <a:pt x="283" y="254"/>
                    </a:lnTo>
                    <a:lnTo>
                      <a:pt x="283" y="256"/>
                    </a:lnTo>
                    <a:lnTo>
                      <a:pt x="271" y="232"/>
                    </a:lnTo>
                    <a:lnTo>
                      <a:pt x="273" y="234"/>
                    </a:lnTo>
                    <a:lnTo>
                      <a:pt x="252" y="213"/>
                    </a:lnTo>
                    <a:lnTo>
                      <a:pt x="253" y="214"/>
                    </a:lnTo>
                    <a:lnTo>
                      <a:pt x="224" y="197"/>
                    </a:lnTo>
                    <a:lnTo>
                      <a:pt x="225" y="198"/>
                    </a:lnTo>
                    <a:lnTo>
                      <a:pt x="193" y="185"/>
                    </a:lnTo>
                    <a:lnTo>
                      <a:pt x="195" y="185"/>
                    </a:lnTo>
                    <a:lnTo>
                      <a:pt x="155" y="176"/>
                    </a:lnTo>
                    <a:lnTo>
                      <a:pt x="125" y="169"/>
                    </a:lnTo>
                    <a:cubicBezTo>
                      <a:pt x="124" y="169"/>
                      <a:pt x="124" y="169"/>
                      <a:pt x="123" y="169"/>
                    </a:cubicBezTo>
                    <a:lnTo>
                      <a:pt x="101" y="160"/>
                    </a:lnTo>
                    <a:cubicBezTo>
                      <a:pt x="101" y="160"/>
                      <a:pt x="101" y="160"/>
                      <a:pt x="100" y="159"/>
                    </a:cubicBezTo>
                    <a:lnTo>
                      <a:pt x="83" y="149"/>
                    </a:lnTo>
                    <a:cubicBezTo>
                      <a:pt x="83" y="149"/>
                      <a:pt x="82" y="149"/>
                      <a:pt x="82" y="148"/>
                    </a:cubicBezTo>
                    <a:lnTo>
                      <a:pt x="71" y="137"/>
                    </a:lnTo>
                    <a:cubicBezTo>
                      <a:pt x="70" y="136"/>
                      <a:pt x="69" y="135"/>
                      <a:pt x="69" y="133"/>
                    </a:cubicBezTo>
                    <a:lnTo>
                      <a:pt x="66" y="117"/>
                    </a:lnTo>
                    <a:cubicBezTo>
                      <a:pt x="65" y="116"/>
                      <a:pt x="65" y="115"/>
                      <a:pt x="66" y="113"/>
                    </a:cubicBezTo>
                    <a:lnTo>
                      <a:pt x="71" y="94"/>
                    </a:lnTo>
                    <a:cubicBezTo>
                      <a:pt x="71" y="93"/>
                      <a:pt x="72" y="92"/>
                      <a:pt x="73" y="91"/>
                    </a:cubicBezTo>
                    <a:lnTo>
                      <a:pt x="90" y="74"/>
                    </a:lnTo>
                    <a:cubicBezTo>
                      <a:pt x="90" y="73"/>
                      <a:pt x="91" y="73"/>
                      <a:pt x="92" y="72"/>
                    </a:cubicBezTo>
                    <a:lnTo>
                      <a:pt x="117" y="60"/>
                    </a:lnTo>
                    <a:cubicBezTo>
                      <a:pt x="118" y="60"/>
                      <a:pt x="119" y="60"/>
                      <a:pt x="119" y="60"/>
                    </a:cubicBezTo>
                    <a:lnTo>
                      <a:pt x="150" y="56"/>
                    </a:lnTo>
                    <a:cubicBezTo>
                      <a:pt x="151" y="55"/>
                      <a:pt x="152" y="55"/>
                      <a:pt x="153" y="56"/>
                    </a:cubicBezTo>
                    <a:lnTo>
                      <a:pt x="194" y="64"/>
                    </a:lnTo>
                    <a:cubicBezTo>
                      <a:pt x="195" y="64"/>
                      <a:pt x="196" y="64"/>
                      <a:pt x="197" y="65"/>
                    </a:cubicBezTo>
                    <a:lnTo>
                      <a:pt x="240" y="91"/>
                    </a:lnTo>
                    <a:lnTo>
                      <a:pt x="237" y="90"/>
                    </a:lnTo>
                    <a:lnTo>
                      <a:pt x="257" y="95"/>
                    </a:lnTo>
                    <a:lnTo>
                      <a:pt x="251" y="96"/>
                    </a:lnTo>
                    <a:lnTo>
                      <a:pt x="268" y="83"/>
                    </a:lnTo>
                    <a:lnTo>
                      <a:pt x="265" y="88"/>
                    </a:lnTo>
                    <a:lnTo>
                      <a:pt x="270" y="67"/>
                    </a:lnTo>
                    <a:lnTo>
                      <a:pt x="271" y="73"/>
                    </a:lnTo>
                    <a:lnTo>
                      <a:pt x="259" y="55"/>
                    </a:lnTo>
                    <a:lnTo>
                      <a:pt x="261" y="57"/>
                    </a:lnTo>
                    <a:lnTo>
                      <a:pt x="232" y="39"/>
                    </a:lnTo>
                    <a:lnTo>
                      <a:pt x="218" y="32"/>
                    </a:lnTo>
                    <a:lnTo>
                      <a:pt x="196" y="25"/>
                    </a:lnTo>
                    <a:lnTo>
                      <a:pt x="173" y="18"/>
                    </a:lnTo>
                    <a:lnTo>
                      <a:pt x="175" y="18"/>
                    </a:lnTo>
                    <a:lnTo>
                      <a:pt x="151" y="16"/>
                    </a:lnTo>
                    <a:lnTo>
                      <a:pt x="153" y="16"/>
                    </a:lnTo>
                    <a:lnTo>
                      <a:pt x="104" y="23"/>
                    </a:lnTo>
                    <a:lnTo>
                      <a:pt x="106" y="23"/>
                    </a:lnTo>
                    <a:lnTo>
                      <a:pt x="62" y="45"/>
                    </a:lnTo>
                    <a:lnTo>
                      <a:pt x="65" y="43"/>
                    </a:lnTo>
                    <a:lnTo>
                      <a:pt x="35" y="78"/>
                    </a:lnTo>
                    <a:lnTo>
                      <a:pt x="36" y="74"/>
                    </a:lnTo>
                    <a:lnTo>
                      <a:pt x="25" y="117"/>
                    </a:lnTo>
                    <a:lnTo>
                      <a:pt x="25" y="114"/>
                    </a:lnTo>
                    <a:lnTo>
                      <a:pt x="29" y="138"/>
                    </a:lnTo>
                    <a:lnTo>
                      <a:pt x="29" y="136"/>
                    </a:lnTo>
                    <a:lnTo>
                      <a:pt x="40" y="158"/>
                    </a:lnTo>
                    <a:lnTo>
                      <a:pt x="39" y="156"/>
                    </a:lnTo>
                    <a:lnTo>
                      <a:pt x="57" y="177"/>
                    </a:lnTo>
                    <a:lnTo>
                      <a:pt x="55" y="176"/>
                    </a:lnTo>
                    <a:lnTo>
                      <a:pt x="81" y="192"/>
                    </a:lnTo>
                    <a:lnTo>
                      <a:pt x="79" y="191"/>
                    </a:lnTo>
                    <a:lnTo>
                      <a:pt x="150" y="214"/>
                    </a:lnTo>
                    <a:lnTo>
                      <a:pt x="147" y="213"/>
                    </a:lnTo>
                    <a:lnTo>
                      <a:pt x="148" y="213"/>
                    </a:lnTo>
                    <a:cubicBezTo>
                      <a:pt x="149" y="213"/>
                      <a:pt x="150" y="214"/>
                      <a:pt x="150" y="214"/>
                    </a:cubicBezTo>
                    <a:lnTo>
                      <a:pt x="190" y="224"/>
                    </a:lnTo>
                    <a:cubicBezTo>
                      <a:pt x="191" y="224"/>
                      <a:pt x="192" y="224"/>
                      <a:pt x="192" y="224"/>
                    </a:cubicBezTo>
                    <a:lnTo>
                      <a:pt x="220" y="238"/>
                    </a:lnTo>
                    <a:cubicBezTo>
                      <a:pt x="221" y="239"/>
                      <a:pt x="221" y="239"/>
                      <a:pt x="222" y="240"/>
                    </a:cubicBezTo>
                    <a:lnTo>
                      <a:pt x="239" y="256"/>
                    </a:lnTo>
                    <a:cubicBezTo>
                      <a:pt x="240" y="257"/>
                      <a:pt x="241" y="258"/>
                      <a:pt x="241" y="259"/>
                    </a:cubicBezTo>
                    <a:lnTo>
                      <a:pt x="247" y="278"/>
                    </a:lnTo>
                    <a:cubicBezTo>
                      <a:pt x="248" y="279"/>
                      <a:pt x="248" y="281"/>
                      <a:pt x="247" y="282"/>
                    </a:cubicBezTo>
                    <a:lnTo>
                      <a:pt x="242" y="302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1" name="Freeform 117"/>
              <p:cNvSpPr>
                <a:spLocks noEditPoints="1"/>
              </p:cNvSpPr>
              <p:nvPr/>
            </p:nvSpPr>
            <p:spPr bwMode="auto">
              <a:xfrm>
                <a:off x="949" y="3521"/>
                <a:ext cx="46" cy="58"/>
              </a:xfrm>
              <a:custGeom>
                <a:avLst/>
                <a:gdLst/>
                <a:ahLst/>
                <a:cxnLst>
                  <a:cxn ang="0">
                    <a:pos x="102" y="224"/>
                  </a:cxn>
                  <a:cxn ang="0">
                    <a:pos x="102" y="224"/>
                  </a:cxn>
                  <a:cxn ang="0">
                    <a:pos x="185" y="224"/>
                  </a:cxn>
                  <a:cxn ang="0">
                    <a:pos x="144" y="111"/>
                  </a:cxn>
                  <a:cxn ang="0">
                    <a:pos x="102" y="224"/>
                  </a:cxn>
                  <a:cxn ang="0">
                    <a:pos x="231" y="350"/>
                  </a:cxn>
                  <a:cxn ang="0">
                    <a:pos x="231" y="350"/>
                  </a:cxn>
                  <a:cxn ang="0">
                    <a:pos x="207" y="282"/>
                  </a:cxn>
                  <a:cxn ang="0">
                    <a:pos x="82" y="282"/>
                  </a:cxn>
                  <a:cxn ang="0">
                    <a:pos x="57" y="350"/>
                  </a:cxn>
                  <a:cxn ang="0">
                    <a:pos x="33" y="368"/>
                  </a:cxn>
                  <a:cxn ang="0">
                    <a:pos x="7" y="356"/>
                  </a:cxn>
                  <a:cxn ang="0">
                    <a:pos x="4" y="329"/>
                  </a:cxn>
                  <a:cxn ang="0">
                    <a:pos x="118" y="19"/>
                  </a:cxn>
                  <a:cxn ang="0">
                    <a:pos x="128" y="7"/>
                  </a:cxn>
                  <a:cxn ang="0">
                    <a:pos x="144" y="2"/>
                  </a:cxn>
                  <a:cxn ang="0">
                    <a:pos x="171" y="19"/>
                  </a:cxn>
                  <a:cxn ang="0">
                    <a:pos x="285" y="329"/>
                  </a:cxn>
                  <a:cxn ang="0">
                    <a:pos x="282" y="356"/>
                  </a:cxn>
                  <a:cxn ang="0">
                    <a:pos x="256" y="368"/>
                  </a:cxn>
                  <a:cxn ang="0">
                    <a:pos x="231" y="350"/>
                  </a:cxn>
                </a:cxnLst>
                <a:rect l="0" t="0" r="r" b="b"/>
                <a:pathLst>
                  <a:path w="288" h="368">
                    <a:moveTo>
                      <a:pt x="102" y="224"/>
                    </a:moveTo>
                    <a:lnTo>
                      <a:pt x="102" y="224"/>
                    </a:lnTo>
                    <a:lnTo>
                      <a:pt x="185" y="224"/>
                    </a:lnTo>
                    <a:lnTo>
                      <a:pt x="144" y="111"/>
                    </a:lnTo>
                    <a:lnTo>
                      <a:pt x="102" y="224"/>
                    </a:lnTo>
                    <a:close/>
                    <a:moveTo>
                      <a:pt x="231" y="350"/>
                    </a:moveTo>
                    <a:lnTo>
                      <a:pt x="231" y="350"/>
                    </a:lnTo>
                    <a:lnTo>
                      <a:pt x="207" y="282"/>
                    </a:lnTo>
                    <a:lnTo>
                      <a:pt x="82" y="282"/>
                    </a:lnTo>
                    <a:lnTo>
                      <a:pt x="57" y="350"/>
                    </a:lnTo>
                    <a:cubicBezTo>
                      <a:pt x="53" y="362"/>
                      <a:pt x="44" y="368"/>
                      <a:pt x="33" y="368"/>
                    </a:cubicBezTo>
                    <a:cubicBezTo>
                      <a:pt x="20" y="368"/>
                      <a:pt x="11" y="364"/>
                      <a:pt x="7" y="356"/>
                    </a:cubicBezTo>
                    <a:cubicBezTo>
                      <a:pt x="2" y="346"/>
                      <a:pt x="0" y="337"/>
                      <a:pt x="4" y="329"/>
                    </a:cubicBezTo>
                    <a:lnTo>
                      <a:pt x="118" y="19"/>
                    </a:lnTo>
                    <a:cubicBezTo>
                      <a:pt x="119" y="15"/>
                      <a:pt x="124" y="10"/>
                      <a:pt x="128" y="7"/>
                    </a:cubicBezTo>
                    <a:cubicBezTo>
                      <a:pt x="133" y="2"/>
                      <a:pt x="139" y="0"/>
                      <a:pt x="144" y="2"/>
                    </a:cubicBezTo>
                    <a:cubicBezTo>
                      <a:pt x="158" y="0"/>
                      <a:pt x="167" y="7"/>
                      <a:pt x="171" y="19"/>
                    </a:cubicBezTo>
                    <a:lnTo>
                      <a:pt x="285" y="329"/>
                    </a:lnTo>
                    <a:cubicBezTo>
                      <a:pt x="288" y="337"/>
                      <a:pt x="287" y="346"/>
                      <a:pt x="282" y="356"/>
                    </a:cubicBezTo>
                    <a:cubicBezTo>
                      <a:pt x="276" y="364"/>
                      <a:pt x="268" y="368"/>
                      <a:pt x="256" y="368"/>
                    </a:cubicBezTo>
                    <a:cubicBezTo>
                      <a:pt x="245" y="368"/>
                      <a:pt x="236" y="362"/>
                      <a:pt x="231" y="350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2" name="Freeform 118"/>
              <p:cNvSpPr>
                <a:spLocks noEditPoints="1"/>
              </p:cNvSpPr>
              <p:nvPr/>
            </p:nvSpPr>
            <p:spPr bwMode="auto">
              <a:xfrm>
                <a:off x="948" y="3520"/>
                <a:ext cx="48" cy="61"/>
              </a:xfrm>
              <a:custGeom>
                <a:avLst/>
                <a:gdLst/>
                <a:ahLst/>
                <a:cxnLst>
                  <a:cxn ang="0">
                    <a:pos x="108" y="222"/>
                  </a:cxn>
                  <a:cxn ang="0">
                    <a:pos x="184" y="233"/>
                  </a:cxn>
                  <a:cxn ang="0">
                    <a:pos x="158" y="120"/>
                  </a:cxn>
                  <a:cxn ang="0">
                    <a:pos x="143" y="115"/>
                  </a:cxn>
                  <a:cxn ang="0">
                    <a:pos x="158" y="115"/>
                  </a:cxn>
                  <a:cxn ang="0">
                    <a:pos x="198" y="235"/>
                  </a:cxn>
                  <a:cxn ang="0">
                    <a:pos x="108" y="238"/>
                  </a:cxn>
                  <a:cxn ang="0">
                    <a:pos x="101" y="228"/>
                  </a:cxn>
                  <a:cxn ang="0">
                    <a:pos x="231" y="361"/>
                  </a:cxn>
                  <a:cxn ang="0">
                    <a:pos x="206" y="291"/>
                  </a:cxn>
                  <a:cxn ang="0">
                    <a:pos x="88" y="296"/>
                  </a:cxn>
                  <a:cxn ang="0">
                    <a:pos x="71" y="359"/>
                  </a:cxn>
                  <a:cxn ang="0">
                    <a:pos x="61" y="375"/>
                  </a:cxn>
                  <a:cxn ang="0">
                    <a:pos x="42" y="382"/>
                  </a:cxn>
                  <a:cxn ang="0">
                    <a:pos x="22" y="379"/>
                  </a:cxn>
                  <a:cxn ang="0">
                    <a:pos x="8" y="368"/>
                  </a:cxn>
                  <a:cxn ang="0">
                    <a:pos x="1" y="351"/>
                  </a:cxn>
                  <a:cxn ang="0">
                    <a:pos x="3" y="334"/>
                  </a:cxn>
                  <a:cxn ang="0">
                    <a:pos x="117" y="23"/>
                  </a:cxn>
                  <a:cxn ang="0">
                    <a:pos x="128" y="8"/>
                  </a:cxn>
                  <a:cxn ang="0">
                    <a:pos x="148" y="1"/>
                  </a:cxn>
                  <a:cxn ang="0">
                    <a:pos x="169" y="4"/>
                  </a:cxn>
                  <a:cxn ang="0">
                    <a:pos x="184" y="21"/>
                  </a:cxn>
                  <a:cxn ang="0">
                    <a:pos x="299" y="333"/>
                  </a:cxn>
                  <a:cxn ang="0">
                    <a:pos x="296" y="363"/>
                  </a:cxn>
                  <a:cxn ang="0">
                    <a:pos x="266" y="382"/>
                  </a:cxn>
                  <a:cxn ang="0">
                    <a:pos x="245" y="378"/>
                  </a:cxn>
                  <a:cxn ang="0">
                    <a:pos x="231" y="361"/>
                  </a:cxn>
                  <a:cxn ang="0">
                    <a:pos x="250" y="363"/>
                  </a:cxn>
                  <a:cxn ang="0">
                    <a:pos x="259" y="367"/>
                  </a:cxn>
                  <a:cxn ang="0">
                    <a:pos x="281" y="362"/>
                  </a:cxn>
                  <a:cxn ang="0">
                    <a:pos x="284" y="338"/>
                  </a:cxn>
                  <a:cxn ang="0">
                    <a:pos x="171" y="30"/>
                  </a:cxn>
                  <a:cxn ang="0">
                    <a:pos x="166" y="19"/>
                  </a:cxn>
                  <a:cxn ang="0">
                    <a:pos x="153" y="16"/>
                  </a:cxn>
                  <a:cxn ang="0">
                    <a:pos x="141" y="19"/>
                  </a:cxn>
                  <a:cxn ang="0">
                    <a:pos x="132" y="28"/>
                  </a:cxn>
                  <a:cxn ang="0">
                    <a:pos x="18" y="337"/>
                  </a:cxn>
                  <a:cxn ang="0">
                    <a:pos x="16" y="346"/>
                  </a:cxn>
                  <a:cxn ang="0">
                    <a:pos x="19" y="357"/>
                  </a:cxn>
                  <a:cxn ang="0">
                    <a:pos x="25" y="364"/>
                  </a:cxn>
                  <a:cxn ang="0">
                    <a:pos x="37" y="367"/>
                  </a:cxn>
                  <a:cxn ang="0">
                    <a:pos x="48" y="366"/>
                  </a:cxn>
                  <a:cxn ang="0">
                    <a:pos x="56" y="354"/>
                  </a:cxn>
                  <a:cxn ang="0">
                    <a:pos x="88" y="280"/>
                  </a:cxn>
                  <a:cxn ang="0">
                    <a:pos x="221" y="286"/>
                  </a:cxn>
                  <a:cxn ang="0">
                    <a:pos x="244" y="352"/>
                  </a:cxn>
                </a:cxnLst>
                <a:rect l="0" t="0" r="r" b="b"/>
                <a:pathLst>
                  <a:path w="300" h="383">
                    <a:moveTo>
                      <a:pt x="116" y="233"/>
                    </a:moveTo>
                    <a:lnTo>
                      <a:pt x="108" y="222"/>
                    </a:lnTo>
                    <a:lnTo>
                      <a:pt x="191" y="222"/>
                    </a:lnTo>
                    <a:lnTo>
                      <a:pt x="184" y="233"/>
                    </a:lnTo>
                    <a:lnTo>
                      <a:pt x="143" y="120"/>
                    </a:lnTo>
                    <a:lnTo>
                      <a:pt x="158" y="120"/>
                    </a:lnTo>
                    <a:lnTo>
                      <a:pt x="116" y="233"/>
                    </a:lnTo>
                    <a:close/>
                    <a:moveTo>
                      <a:pt x="143" y="115"/>
                    </a:moveTo>
                    <a:cubicBezTo>
                      <a:pt x="144" y="112"/>
                      <a:pt x="147" y="109"/>
                      <a:pt x="150" y="109"/>
                    </a:cubicBezTo>
                    <a:cubicBezTo>
                      <a:pt x="154" y="109"/>
                      <a:pt x="157" y="112"/>
                      <a:pt x="158" y="115"/>
                    </a:cubicBezTo>
                    <a:lnTo>
                      <a:pt x="199" y="228"/>
                    </a:lnTo>
                    <a:cubicBezTo>
                      <a:pt x="200" y="230"/>
                      <a:pt x="200" y="233"/>
                      <a:pt x="198" y="235"/>
                    </a:cubicBezTo>
                    <a:cubicBezTo>
                      <a:pt x="197" y="237"/>
                      <a:pt x="194" y="238"/>
                      <a:pt x="191" y="238"/>
                    </a:cubicBezTo>
                    <a:lnTo>
                      <a:pt x="108" y="238"/>
                    </a:lnTo>
                    <a:cubicBezTo>
                      <a:pt x="106" y="238"/>
                      <a:pt x="103" y="237"/>
                      <a:pt x="102" y="235"/>
                    </a:cubicBezTo>
                    <a:cubicBezTo>
                      <a:pt x="100" y="233"/>
                      <a:pt x="100" y="230"/>
                      <a:pt x="101" y="228"/>
                    </a:cubicBezTo>
                    <a:lnTo>
                      <a:pt x="143" y="115"/>
                    </a:lnTo>
                    <a:close/>
                    <a:moveTo>
                      <a:pt x="231" y="361"/>
                    </a:moveTo>
                    <a:cubicBezTo>
                      <a:pt x="231" y="361"/>
                      <a:pt x="230" y="360"/>
                      <a:pt x="230" y="359"/>
                    </a:cubicBezTo>
                    <a:lnTo>
                      <a:pt x="206" y="291"/>
                    </a:lnTo>
                    <a:lnTo>
                      <a:pt x="213" y="296"/>
                    </a:lnTo>
                    <a:lnTo>
                      <a:pt x="88" y="296"/>
                    </a:lnTo>
                    <a:lnTo>
                      <a:pt x="96" y="291"/>
                    </a:lnTo>
                    <a:lnTo>
                      <a:pt x="71" y="359"/>
                    </a:lnTo>
                    <a:cubicBezTo>
                      <a:pt x="71" y="360"/>
                      <a:pt x="71" y="360"/>
                      <a:pt x="70" y="361"/>
                    </a:cubicBezTo>
                    <a:lnTo>
                      <a:pt x="61" y="375"/>
                    </a:lnTo>
                    <a:cubicBezTo>
                      <a:pt x="60" y="376"/>
                      <a:pt x="58" y="378"/>
                      <a:pt x="57" y="378"/>
                    </a:cubicBezTo>
                    <a:lnTo>
                      <a:pt x="42" y="382"/>
                    </a:lnTo>
                    <a:cubicBezTo>
                      <a:pt x="40" y="383"/>
                      <a:pt x="39" y="383"/>
                      <a:pt x="38" y="382"/>
                    </a:cubicBezTo>
                    <a:lnTo>
                      <a:pt x="22" y="379"/>
                    </a:lnTo>
                    <a:cubicBezTo>
                      <a:pt x="21" y="379"/>
                      <a:pt x="19" y="378"/>
                      <a:pt x="18" y="377"/>
                    </a:cubicBezTo>
                    <a:lnTo>
                      <a:pt x="8" y="368"/>
                    </a:lnTo>
                    <a:cubicBezTo>
                      <a:pt x="7" y="368"/>
                      <a:pt x="6" y="366"/>
                      <a:pt x="6" y="365"/>
                    </a:cubicBezTo>
                    <a:lnTo>
                      <a:pt x="1" y="351"/>
                    </a:lnTo>
                    <a:cubicBezTo>
                      <a:pt x="0" y="350"/>
                      <a:pt x="0" y="349"/>
                      <a:pt x="1" y="347"/>
                    </a:cubicBezTo>
                    <a:lnTo>
                      <a:pt x="3" y="334"/>
                    </a:lnTo>
                    <a:cubicBezTo>
                      <a:pt x="3" y="334"/>
                      <a:pt x="3" y="333"/>
                      <a:pt x="3" y="333"/>
                    </a:cubicBezTo>
                    <a:lnTo>
                      <a:pt x="117" y="23"/>
                    </a:lnTo>
                    <a:cubicBezTo>
                      <a:pt x="117" y="22"/>
                      <a:pt x="118" y="21"/>
                      <a:pt x="118" y="20"/>
                    </a:cubicBezTo>
                    <a:lnTo>
                      <a:pt x="128" y="8"/>
                    </a:lnTo>
                    <a:cubicBezTo>
                      <a:pt x="129" y="7"/>
                      <a:pt x="131" y="6"/>
                      <a:pt x="132" y="6"/>
                    </a:cubicBezTo>
                    <a:lnTo>
                      <a:pt x="148" y="1"/>
                    </a:lnTo>
                    <a:cubicBezTo>
                      <a:pt x="149" y="0"/>
                      <a:pt x="151" y="0"/>
                      <a:pt x="152" y="1"/>
                    </a:cubicBezTo>
                    <a:lnTo>
                      <a:pt x="169" y="4"/>
                    </a:lnTo>
                    <a:cubicBezTo>
                      <a:pt x="171" y="4"/>
                      <a:pt x="173" y="5"/>
                      <a:pt x="174" y="7"/>
                    </a:cubicBezTo>
                    <a:lnTo>
                      <a:pt x="184" y="21"/>
                    </a:lnTo>
                    <a:cubicBezTo>
                      <a:pt x="184" y="21"/>
                      <a:pt x="185" y="22"/>
                      <a:pt x="185" y="23"/>
                    </a:cubicBezTo>
                    <a:lnTo>
                      <a:pt x="299" y="333"/>
                    </a:lnTo>
                    <a:cubicBezTo>
                      <a:pt x="299" y="334"/>
                      <a:pt x="300" y="335"/>
                      <a:pt x="299" y="336"/>
                    </a:cubicBezTo>
                    <a:lnTo>
                      <a:pt x="296" y="363"/>
                    </a:lnTo>
                    <a:cubicBezTo>
                      <a:pt x="296" y="366"/>
                      <a:pt x="294" y="369"/>
                      <a:pt x="292" y="370"/>
                    </a:cubicBezTo>
                    <a:lnTo>
                      <a:pt x="266" y="382"/>
                    </a:lnTo>
                    <a:cubicBezTo>
                      <a:pt x="264" y="383"/>
                      <a:pt x="262" y="383"/>
                      <a:pt x="260" y="382"/>
                    </a:cubicBezTo>
                    <a:lnTo>
                      <a:pt x="245" y="378"/>
                    </a:lnTo>
                    <a:cubicBezTo>
                      <a:pt x="244" y="378"/>
                      <a:pt x="242" y="377"/>
                      <a:pt x="241" y="375"/>
                    </a:cubicBezTo>
                    <a:lnTo>
                      <a:pt x="231" y="361"/>
                    </a:lnTo>
                    <a:close/>
                    <a:moveTo>
                      <a:pt x="254" y="366"/>
                    </a:moveTo>
                    <a:lnTo>
                      <a:pt x="250" y="363"/>
                    </a:lnTo>
                    <a:lnTo>
                      <a:pt x="265" y="367"/>
                    </a:lnTo>
                    <a:lnTo>
                      <a:pt x="259" y="367"/>
                    </a:lnTo>
                    <a:lnTo>
                      <a:pt x="285" y="355"/>
                    </a:lnTo>
                    <a:lnTo>
                      <a:pt x="281" y="362"/>
                    </a:lnTo>
                    <a:lnTo>
                      <a:pt x="284" y="335"/>
                    </a:lnTo>
                    <a:lnTo>
                      <a:pt x="284" y="338"/>
                    </a:lnTo>
                    <a:lnTo>
                      <a:pt x="170" y="28"/>
                    </a:lnTo>
                    <a:lnTo>
                      <a:pt x="171" y="30"/>
                    </a:lnTo>
                    <a:lnTo>
                      <a:pt x="161" y="16"/>
                    </a:lnTo>
                    <a:lnTo>
                      <a:pt x="166" y="19"/>
                    </a:lnTo>
                    <a:lnTo>
                      <a:pt x="149" y="16"/>
                    </a:lnTo>
                    <a:lnTo>
                      <a:pt x="153" y="16"/>
                    </a:lnTo>
                    <a:lnTo>
                      <a:pt x="137" y="21"/>
                    </a:lnTo>
                    <a:lnTo>
                      <a:pt x="141" y="19"/>
                    </a:lnTo>
                    <a:lnTo>
                      <a:pt x="131" y="31"/>
                    </a:lnTo>
                    <a:lnTo>
                      <a:pt x="132" y="28"/>
                    </a:lnTo>
                    <a:lnTo>
                      <a:pt x="18" y="338"/>
                    </a:lnTo>
                    <a:lnTo>
                      <a:pt x="18" y="337"/>
                    </a:lnTo>
                    <a:lnTo>
                      <a:pt x="16" y="350"/>
                    </a:lnTo>
                    <a:lnTo>
                      <a:pt x="16" y="346"/>
                    </a:lnTo>
                    <a:lnTo>
                      <a:pt x="21" y="360"/>
                    </a:lnTo>
                    <a:lnTo>
                      <a:pt x="19" y="357"/>
                    </a:lnTo>
                    <a:lnTo>
                      <a:pt x="29" y="366"/>
                    </a:lnTo>
                    <a:lnTo>
                      <a:pt x="25" y="364"/>
                    </a:lnTo>
                    <a:lnTo>
                      <a:pt x="41" y="367"/>
                    </a:lnTo>
                    <a:lnTo>
                      <a:pt x="37" y="367"/>
                    </a:lnTo>
                    <a:lnTo>
                      <a:pt x="52" y="363"/>
                    </a:lnTo>
                    <a:lnTo>
                      <a:pt x="48" y="366"/>
                    </a:lnTo>
                    <a:lnTo>
                      <a:pt x="57" y="352"/>
                    </a:lnTo>
                    <a:lnTo>
                      <a:pt x="56" y="354"/>
                    </a:lnTo>
                    <a:lnTo>
                      <a:pt x="81" y="286"/>
                    </a:lnTo>
                    <a:cubicBezTo>
                      <a:pt x="82" y="283"/>
                      <a:pt x="85" y="280"/>
                      <a:pt x="88" y="280"/>
                    </a:cubicBezTo>
                    <a:lnTo>
                      <a:pt x="213" y="280"/>
                    </a:lnTo>
                    <a:cubicBezTo>
                      <a:pt x="217" y="280"/>
                      <a:pt x="220" y="283"/>
                      <a:pt x="221" y="286"/>
                    </a:cubicBezTo>
                    <a:lnTo>
                      <a:pt x="245" y="354"/>
                    </a:lnTo>
                    <a:lnTo>
                      <a:pt x="244" y="352"/>
                    </a:lnTo>
                    <a:lnTo>
                      <a:pt x="254" y="36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3" name="Freeform 119"/>
              <p:cNvSpPr>
                <a:spLocks/>
              </p:cNvSpPr>
              <p:nvPr/>
            </p:nvSpPr>
            <p:spPr bwMode="auto">
              <a:xfrm>
                <a:off x="1008" y="3521"/>
                <a:ext cx="43" cy="58"/>
              </a:xfrm>
              <a:custGeom>
                <a:avLst/>
                <a:gdLst/>
                <a:ahLst/>
                <a:cxnLst>
                  <a:cxn ang="0">
                    <a:pos x="57" y="119"/>
                  </a:cxn>
                  <a:cxn ang="0">
                    <a:pos x="57" y="119"/>
                  </a:cxn>
                  <a:cxn ang="0">
                    <a:pos x="57" y="338"/>
                  </a:cxn>
                  <a:cxn ang="0">
                    <a:pos x="50" y="359"/>
                  </a:cxn>
                  <a:cxn ang="0">
                    <a:pos x="30" y="368"/>
                  </a:cxn>
                  <a:cxn ang="0">
                    <a:pos x="10" y="359"/>
                  </a:cxn>
                  <a:cxn ang="0">
                    <a:pos x="2" y="338"/>
                  </a:cxn>
                  <a:cxn ang="0">
                    <a:pos x="2" y="31"/>
                  </a:cxn>
                  <a:cxn ang="0">
                    <a:pos x="11" y="8"/>
                  </a:cxn>
                  <a:cxn ang="0">
                    <a:pos x="34" y="2"/>
                  </a:cxn>
                  <a:cxn ang="0">
                    <a:pos x="51" y="13"/>
                  </a:cxn>
                  <a:cxn ang="0">
                    <a:pos x="217" y="250"/>
                  </a:cxn>
                  <a:cxn ang="0">
                    <a:pos x="217" y="32"/>
                  </a:cxn>
                  <a:cxn ang="0">
                    <a:pos x="225" y="12"/>
                  </a:cxn>
                  <a:cxn ang="0">
                    <a:pos x="245" y="4"/>
                  </a:cxn>
                  <a:cxn ang="0">
                    <a:pos x="265" y="12"/>
                  </a:cxn>
                  <a:cxn ang="0">
                    <a:pos x="272" y="32"/>
                  </a:cxn>
                  <a:cxn ang="0">
                    <a:pos x="272" y="338"/>
                  </a:cxn>
                  <a:cxn ang="0">
                    <a:pos x="265" y="359"/>
                  </a:cxn>
                  <a:cxn ang="0">
                    <a:pos x="245" y="368"/>
                  </a:cxn>
                  <a:cxn ang="0">
                    <a:pos x="223" y="357"/>
                  </a:cxn>
                  <a:cxn ang="0">
                    <a:pos x="222" y="354"/>
                  </a:cxn>
                  <a:cxn ang="0">
                    <a:pos x="57" y="119"/>
                  </a:cxn>
                </a:cxnLst>
                <a:rect l="0" t="0" r="r" b="b"/>
                <a:pathLst>
                  <a:path w="272" h="368">
                    <a:moveTo>
                      <a:pt x="57" y="119"/>
                    </a:moveTo>
                    <a:lnTo>
                      <a:pt x="57" y="119"/>
                    </a:lnTo>
                    <a:lnTo>
                      <a:pt x="57" y="338"/>
                    </a:lnTo>
                    <a:cubicBezTo>
                      <a:pt x="57" y="346"/>
                      <a:pt x="54" y="354"/>
                      <a:pt x="50" y="359"/>
                    </a:cubicBezTo>
                    <a:cubicBezTo>
                      <a:pt x="43" y="365"/>
                      <a:pt x="37" y="368"/>
                      <a:pt x="30" y="368"/>
                    </a:cubicBezTo>
                    <a:cubicBezTo>
                      <a:pt x="22" y="368"/>
                      <a:pt x="16" y="365"/>
                      <a:pt x="10" y="359"/>
                    </a:cubicBezTo>
                    <a:cubicBezTo>
                      <a:pt x="5" y="354"/>
                      <a:pt x="2" y="346"/>
                      <a:pt x="2" y="338"/>
                    </a:cubicBezTo>
                    <a:lnTo>
                      <a:pt x="2" y="31"/>
                    </a:lnTo>
                    <a:cubicBezTo>
                      <a:pt x="0" y="21"/>
                      <a:pt x="4" y="13"/>
                      <a:pt x="11" y="8"/>
                    </a:cubicBezTo>
                    <a:cubicBezTo>
                      <a:pt x="19" y="2"/>
                      <a:pt x="27" y="0"/>
                      <a:pt x="34" y="2"/>
                    </a:cubicBezTo>
                    <a:cubicBezTo>
                      <a:pt x="42" y="4"/>
                      <a:pt x="48" y="7"/>
                      <a:pt x="51" y="13"/>
                    </a:cubicBezTo>
                    <a:lnTo>
                      <a:pt x="217" y="250"/>
                    </a:lnTo>
                    <a:lnTo>
                      <a:pt x="217" y="32"/>
                    </a:lnTo>
                    <a:cubicBezTo>
                      <a:pt x="217" y="24"/>
                      <a:pt x="220" y="18"/>
                      <a:pt x="225" y="12"/>
                    </a:cubicBezTo>
                    <a:cubicBezTo>
                      <a:pt x="231" y="5"/>
                      <a:pt x="237" y="4"/>
                      <a:pt x="245" y="4"/>
                    </a:cubicBezTo>
                    <a:cubicBezTo>
                      <a:pt x="252" y="4"/>
                      <a:pt x="259" y="5"/>
                      <a:pt x="265" y="12"/>
                    </a:cubicBezTo>
                    <a:cubicBezTo>
                      <a:pt x="271" y="18"/>
                      <a:pt x="272" y="24"/>
                      <a:pt x="272" y="32"/>
                    </a:cubicBezTo>
                    <a:lnTo>
                      <a:pt x="272" y="338"/>
                    </a:lnTo>
                    <a:cubicBezTo>
                      <a:pt x="272" y="346"/>
                      <a:pt x="271" y="354"/>
                      <a:pt x="265" y="359"/>
                    </a:cubicBezTo>
                    <a:cubicBezTo>
                      <a:pt x="259" y="365"/>
                      <a:pt x="252" y="368"/>
                      <a:pt x="245" y="368"/>
                    </a:cubicBezTo>
                    <a:cubicBezTo>
                      <a:pt x="237" y="368"/>
                      <a:pt x="229" y="364"/>
                      <a:pt x="223" y="357"/>
                    </a:cubicBezTo>
                    <a:cubicBezTo>
                      <a:pt x="223" y="356"/>
                      <a:pt x="222" y="354"/>
                      <a:pt x="222" y="354"/>
                    </a:cubicBezTo>
                    <a:lnTo>
                      <a:pt x="57" y="119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4" name="Freeform 120"/>
              <p:cNvSpPr>
                <a:spLocks noEditPoints="1"/>
              </p:cNvSpPr>
              <p:nvPr/>
            </p:nvSpPr>
            <p:spPr bwMode="auto">
              <a:xfrm>
                <a:off x="1007" y="3520"/>
                <a:ext cx="45" cy="61"/>
              </a:xfrm>
              <a:custGeom>
                <a:avLst/>
                <a:gdLst/>
                <a:ahLst/>
                <a:cxnLst>
                  <a:cxn ang="0">
                    <a:pos x="71" y="125"/>
                  </a:cxn>
                  <a:cxn ang="0">
                    <a:pos x="71" y="347"/>
                  </a:cxn>
                  <a:cxn ang="0">
                    <a:pos x="60" y="373"/>
                  </a:cxn>
                  <a:cxn ang="0">
                    <a:pos x="33" y="382"/>
                  </a:cxn>
                  <a:cxn ang="0">
                    <a:pos x="9" y="368"/>
                  </a:cxn>
                  <a:cxn ang="0">
                    <a:pos x="0" y="344"/>
                  </a:cxn>
                  <a:cxn ang="0">
                    <a:pos x="1" y="24"/>
                  </a:cxn>
                  <a:cxn ang="0">
                    <a:pos x="11" y="9"/>
                  </a:cxn>
                  <a:cxn ang="0">
                    <a:pos x="38" y="1"/>
                  </a:cxn>
                  <a:cxn ang="0">
                    <a:pos x="62" y="13"/>
                  </a:cxn>
                  <a:cxn ang="0">
                    <a:pos x="230" y="252"/>
                  </a:cxn>
                  <a:cxn ang="0">
                    <a:pos x="215" y="38"/>
                  </a:cxn>
                  <a:cxn ang="0">
                    <a:pos x="224" y="15"/>
                  </a:cxn>
                  <a:cxn ang="0">
                    <a:pos x="236" y="5"/>
                  </a:cxn>
                  <a:cxn ang="0">
                    <a:pos x="251" y="2"/>
                  </a:cxn>
                  <a:cxn ang="0">
                    <a:pos x="262" y="3"/>
                  </a:cxn>
                  <a:cxn ang="0">
                    <a:pos x="276" y="12"/>
                  </a:cxn>
                  <a:cxn ang="0">
                    <a:pos x="284" y="23"/>
                  </a:cxn>
                  <a:cxn ang="0">
                    <a:pos x="286" y="38"/>
                  </a:cxn>
                  <a:cxn ang="0">
                    <a:pos x="285" y="357"/>
                  </a:cxn>
                  <a:cxn ang="0">
                    <a:pos x="278" y="370"/>
                  </a:cxn>
                  <a:cxn ang="0">
                    <a:pos x="255" y="382"/>
                  </a:cxn>
                  <a:cxn ang="0">
                    <a:pos x="226" y="371"/>
                  </a:cxn>
                  <a:cxn ang="0">
                    <a:pos x="221" y="363"/>
                  </a:cxn>
                  <a:cxn ang="0">
                    <a:pos x="57" y="130"/>
                  </a:cxn>
                  <a:cxn ang="0">
                    <a:pos x="236" y="358"/>
                  </a:cxn>
                  <a:cxn ang="0">
                    <a:pos x="233" y="356"/>
                  </a:cxn>
                  <a:cxn ang="0">
                    <a:pos x="248" y="367"/>
                  </a:cxn>
                  <a:cxn ang="0">
                    <a:pos x="265" y="361"/>
                  </a:cxn>
                  <a:cxn ang="0">
                    <a:pos x="269" y="356"/>
                  </a:cxn>
                  <a:cxn ang="0">
                    <a:pos x="270" y="39"/>
                  </a:cxn>
                  <a:cxn ang="0">
                    <a:pos x="271" y="32"/>
                  </a:cxn>
                  <a:cxn ang="0">
                    <a:pos x="267" y="25"/>
                  </a:cxn>
                  <a:cxn ang="0">
                    <a:pos x="261" y="19"/>
                  </a:cxn>
                  <a:cxn ang="0">
                    <a:pos x="252" y="18"/>
                  </a:cxn>
                  <a:cxn ang="0">
                    <a:pos x="245" y="18"/>
                  </a:cxn>
                  <a:cxn ang="0">
                    <a:pos x="239" y="21"/>
                  </a:cxn>
                  <a:cxn ang="0">
                    <a:pos x="231" y="38"/>
                  </a:cxn>
                  <a:cxn ang="0">
                    <a:pos x="226" y="264"/>
                  </a:cxn>
                  <a:cxn ang="0">
                    <a:pos x="51" y="24"/>
                  </a:cxn>
                  <a:cxn ang="0">
                    <a:pos x="36" y="15"/>
                  </a:cxn>
                  <a:cxn ang="0">
                    <a:pos x="19" y="22"/>
                  </a:cxn>
                  <a:cxn ang="0">
                    <a:pos x="16" y="29"/>
                  </a:cxn>
                  <a:cxn ang="0">
                    <a:pos x="16" y="37"/>
                  </a:cxn>
                  <a:cxn ang="0">
                    <a:pos x="16" y="342"/>
                  </a:cxn>
                  <a:cxn ang="0">
                    <a:pos x="20" y="358"/>
                  </a:cxn>
                  <a:cxn ang="0">
                    <a:pos x="33" y="367"/>
                  </a:cxn>
                  <a:cxn ang="0">
                    <a:pos x="49" y="363"/>
                  </a:cxn>
                  <a:cxn ang="0">
                    <a:pos x="55" y="344"/>
                  </a:cxn>
                  <a:cxn ang="0">
                    <a:pos x="61" y="118"/>
                  </a:cxn>
                  <a:cxn ang="0">
                    <a:pos x="235" y="356"/>
                  </a:cxn>
                </a:cxnLst>
                <a:rect l="0" t="0" r="r" b="b"/>
                <a:pathLst>
                  <a:path w="286" h="383">
                    <a:moveTo>
                      <a:pt x="57" y="130"/>
                    </a:moveTo>
                    <a:lnTo>
                      <a:pt x="71" y="125"/>
                    </a:lnTo>
                    <a:lnTo>
                      <a:pt x="71" y="344"/>
                    </a:lnTo>
                    <a:cubicBezTo>
                      <a:pt x="71" y="345"/>
                      <a:pt x="71" y="346"/>
                      <a:pt x="71" y="347"/>
                    </a:cubicBezTo>
                    <a:lnTo>
                      <a:pt x="64" y="368"/>
                    </a:lnTo>
                    <a:cubicBezTo>
                      <a:pt x="63" y="370"/>
                      <a:pt x="62" y="372"/>
                      <a:pt x="60" y="373"/>
                    </a:cubicBezTo>
                    <a:lnTo>
                      <a:pt x="40" y="382"/>
                    </a:lnTo>
                    <a:cubicBezTo>
                      <a:pt x="38" y="383"/>
                      <a:pt x="35" y="383"/>
                      <a:pt x="33" y="382"/>
                    </a:cubicBezTo>
                    <a:lnTo>
                      <a:pt x="13" y="373"/>
                    </a:lnTo>
                    <a:cubicBezTo>
                      <a:pt x="11" y="372"/>
                      <a:pt x="10" y="370"/>
                      <a:pt x="9" y="368"/>
                    </a:cubicBezTo>
                    <a:lnTo>
                      <a:pt x="1" y="347"/>
                    </a:lnTo>
                    <a:cubicBezTo>
                      <a:pt x="1" y="346"/>
                      <a:pt x="0" y="345"/>
                      <a:pt x="0" y="344"/>
                    </a:cubicBezTo>
                    <a:lnTo>
                      <a:pt x="0" y="37"/>
                    </a:lnTo>
                    <a:lnTo>
                      <a:pt x="1" y="24"/>
                    </a:lnTo>
                    <a:cubicBezTo>
                      <a:pt x="2" y="22"/>
                      <a:pt x="2" y="21"/>
                      <a:pt x="3" y="19"/>
                    </a:cubicBezTo>
                    <a:lnTo>
                      <a:pt x="11" y="9"/>
                    </a:lnTo>
                    <a:cubicBezTo>
                      <a:pt x="12" y="8"/>
                      <a:pt x="14" y="7"/>
                      <a:pt x="15" y="7"/>
                    </a:cubicBezTo>
                    <a:lnTo>
                      <a:pt x="38" y="1"/>
                    </a:lnTo>
                    <a:cubicBezTo>
                      <a:pt x="41" y="0"/>
                      <a:pt x="43" y="1"/>
                      <a:pt x="45" y="2"/>
                    </a:cubicBezTo>
                    <a:lnTo>
                      <a:pt x="62" y="13"/>
                    </a:lnTo>
                    <a:cubicBezTo>
                      <a:pt x="63" y="13"/>
                      <a:pt x="63" y="14"/>
                      <a:pt x="64" y="15"/>
                    </a:cubicBezTo>
                    <a:lnTo>
                      <a:pt x="230" y="252"/>
                    </a:lnTo>
                    <a:lnTo>
                      <a:pt x="215" y="256"/>
                    </a:lnTo>
                    <a:lnTo>
                      <a:pt x="215" y="38"/>
                    </a:lnTo>
                    <a:cubicBezTo>
                      <a:pt x="215" y="37"/>
                      <a:pt x="216" y="36"/>
                      <a:pt x="216" y="35"/>
                    </a:cubicBezTo>
                    <a:lnTo>
                      <a:pt x="224" y="15"/>
                    </a:lnTo>
                    <a:cubicBezTo>
                      <a:pt x="225" y="14"/>
                      <a:pt x="225" y="13"/>
                      <a:pt x="227" y="12"/>
                    </a:cubicBezTo>
                    <a:lnTo>
                      <a:pt x="236" y="5"/>
                    </a:lnTo>
                    <a:cubicBezTo>
                      <a:pt x="237" y="4"/>
                      <a:pt x="238" y="4"/>
                      <a:pt x="240" y="3"/>
                    </a:cubicBezTo>
                    <a:lnTo>
                      <a:pt x="251" y="2"/>
                    </a:lnTo>
                    <a:cubicBezTo>
                      <a:pt x="251" y="2"/>
                      <a:pt x="252" y="2"/>
                      <a:pt x="252" y="2"/>
                    </a:cubicBezTo>
                    <a:lnTo>
                      <a:pt x="262" y="3"/>
                    </a:lnTo>
                    <a:cubicBezTo>
                      <a:pt x="264" y="4"/>
                      <a:pt x="265" y="4"/>
                      <a:pt x="266" y="5"/>
                    </a:cubicBezTo>
                    <a:lnTo>
                      <a:pt x="276" y="12"/>
                    </a:lnTo>
                    <a:cubicBezTo>
                      <a:pt x="277" y="12"/>
                      <a:pt x="278" y="13"/>
                      <a:pt x="278" y="14"/>
                    </a:cubicBezTo>
                    <a:lnTo>
                      <a:pt x="284" y="23"/>
                    </a:lnTo>
                    <a:cubicBezTo>
                      <a:pt x="285" y="24"/>
                      <a:pt x="285" y="25"/>
                      <a:pt x="285" y="27"/>
                    </a:cubicBezTo>
                    <a:lnTo>
                      <a:pt x="286" y="38"/>
                    </a:lnTo>
                    <a:lnTo>
                      <a:pt x="286" y="344"/>
                    </a:lnTo>
                    <a:lnTo>
                      <a:pt x="285" y="357"/>
                    </a:lnTo>
                    <a:cubicBezTo>
                      <a:pt x="285" y="358"/>
                      <a:pt x="285" y="360"/>
                      <a:pt x="284" y="361"/>
                    </a:cubicBezTo>
                    <a:lnTo>
                      <a:pt x="278" y="370"/>
                    </a:lnTo>
                    <a:cubicBezTo>
                      <a:pt x="277" y="371"/>
                      <a:pt x="276" y="372"/>
                      <a:pt x="275" y="373"/>
                    </a:cubicBezTo>
                    <a:lnTo>
                      <a:pt x="255" y="382"/>
                    </a:lnTo>
                    <a:cubicBezTo>
                      <a:pt x="253" y="383"/>
                      <a:pt x="250" y="383"/>
                      <a:pt x="248" y="382"/>
                    </a:cubicBezTo>
                    <a:lnTo>
                      <a:pt x="226" y="371"/>
                    </a:lnTo>
                    <a:cubicBezTo>
                      <a:pt x="224" y="370"/>
                      <a:pt x="223" y="368"/>
                      <a:pt x="222" y="366"/>
                    </a:cubicBezTo>
                    <a:lnTo>
                      <a:pt x="221" y="363"/>
                    </a:lnTo>
                    <a:lnTo>
                      <a:pt x="222" y="365"/>
                    </a:lnTo>
                    <a:lnTo>
                      <a:pt x="57" y="130"/>
                    </a:lnTo>
                    <a:close/>
                    <a:moveTo>
                      <a:pt x="235" y="356"/>
                    </a:moveTo>
                    <a:cubicBezTo>
                      <a:pt x="235" y="356"/>
                      <a:pt x="236" y="357"/>
                      <a:pt x="236" y="358"/>
                    </a:cubicBezTo>
                    <a:lnTo>
                      <a:pt x="237" y="361"/>
                    </a:lnTo>
                    <a:lnTo>
                      <a:pt x="233" y="356"/>
                    </a:lnTo>
                    <a:lnTo>
                      <a:pt x="255" y="367"/>
                    </a:lnTo>
                    <a:lnTo>
                      <a:pt x="248" y="367"/>
                    </a:lnTo>
                    <a:lnTo>
                      <a:pt x="268" y="358"/>
                    </a:lnTo>
                    <a:lnTo>
                      <a:pt x="265" y="361"/>
                    </a:lnTo>
                    <a:lnTo>
                      <a:pt x="271" y="352"/>
                    </a:lnTo>
                    <a:lnTo>
                      <a:pt x="269" y="356"/>
                    </a:lnTo>
                    <a:lnTo>
                      <a:pt x="270" y="344"/>
                    </a:lnTo>
                    <a:lnTo>
                      <a:pt x="270" y="39"/>
                    </a:lnTo>
                    <a:lnTo>
                      <a:pt x="269" y="28"/>
                    </a:lnTo>
                    <a:lnTo>
                      <a:pt x="271" y="32"/>
                    </a:lnTo>
                    <a:lnTo>
                      <a:pt x="265" y="23"/>
                    </a:lnTo>
                    <a:lnTo>
                      <a:pt x="267" y="25"/>
                    </a:lnTo>
                    <a:lnTo>
                      <a:pt x="257" y="18"/>
                    </a:lnTo>
                    <a:lnTo>
                      <a:pt x="261" y="19"/>
                    </a:lnTo>
                    <a:lnTo>
                      <a:pt x="251" y="18"/>
                    </a:lnTo>
                    <a:lnTo>
                      <a:pt x="252" y="18"/>
                    </a:lnTo>
                    <a:lnTo>
                      <a:pt x="241" y="19"/>
                    </a:lnTo>
                    <a:lnTo>
                      <a:pt x="245" y="18"/>
                    </a:lnTo>
                    <a:lnTo>
                      <a:pt x="236" y="25"/>
                    </a:lnTo>
                    <a:lnTo>
                      <a:pt x="239" y="21"/>
                    </a:lnTo>
                    <a:lnTo>
                      <a:pt x="231" y="41"/>
                    </a:lnTo>
                    <a:lnTo>
                      <a:pt x="231" y="38"/>
                    </a:lnTo>
                    <a:lnTo>
                      <a:pt x="231" y="256"/>
                    </a:lnTo>
                    <a:cubicBezTo>
                      <a:pt x="231" y="260"/>
                      <a:pt x="229" y="263"/>
                      <a:pt x="226" y="264"/>
                    </a:cubicBezTo>
                    <a:cubicBezTo>
                      <a:pt x="223" y="265"/>
                      <a:pt x="219" y="264"/>
                      <a:pt x="217" y="261"/>
                    </a:cubicBezTo>
                    <a:lnTo>
                      <a:pt x="51" y="24"/>
                    </a:lnTo>
                    <a:lnTo>
                      <a:pt x="53" y="26"/>
                    </a:lnTo>
                    <a:lnTo>
                      <a:pt x="36" y="15"/>
                    </a:lnTo>
                    <a:lnTo>
                      <a:pt x="42" y="16"/>
                    </a:lnTo>
                    <a:lnTo>
                      <a:pt x="19" y="22"/>
                    </a:lnTo>
                    <a:lnTo>
                      <a:pt x="24" y="19"/>
                    </a:lnTo>
                    <a:lnTo>
                      <a:pt x="16" y="29"/>
                    </a:lnTo>
                    <a:lnTo>
                      <a:pt x="17" y="25"/>
                    </a:lnTo>
                    <a:lnTo>
                      <a:pt x="16" y="37"/>
                    </a:lnTo>
                    <a:lnTo>
                      <a:pt x="16" y="344"/>
                    </a:lnTo>
                    <a:lnTo>
                      <a:pt x="16" y="342"/>
                    </a:lnTo>
                    <a:lnTo>
                      <a:pt x="24" y="363"/>
                    </a:lnTo>
                    <a:lnTo>
                      <a:pt x="20" y="358"/>
                    </a:lnTo>
                    <a:lnTo>
                      <a:pt x="40" y="367"/>
                    </a:lnTo>
                    <a:lnTo>
                      <a:pt x="33" y="367"/>
                    </a:lnTo>
                    <a:lnTo>
                      <a:pt x="53" y="358"/>
                    </a:lnTo>
                    <a:lnTo>
                      <a:pt x="49" y="363"/>
                    </a:lnTo>
                    <a:lnTo>
                      <a:pt x="56" y="342"/>
                    </a:lnTo>
                    <a:lnTo>
                      <a:pt x="55" y="344"/>
                    </a:lnTo>
                    <a:lnTo>
                      <a:pt x="55" y="125"/>
                    </a:lnTo>
                    <a:cubicBezTo>
                      <a:pt x="55" y="122"/>
                      <a:pt x="58" y="119"/>
                      <a:pt x="61" y="118"/>
                    </a:cubicBezTo>
                    <a:cubicBezTo>
                      <a:pt x="64" y="117"/>
                      <a:pt x="68" y="118"/>
                      <a:pt x="70" y="121"/>
                    </a:cubicBezTo>
                    <a:lnTo>
                      <a:pt x="235" y="35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5" name="Freeform 121"/>
              <p:cNvSpPr>
                <a:spLocks/>
              </p:cNvSpPr>
              <p:nvPr/>
            </p:nvSpPr>
            <p:spPr bwMode="auto">
              <a:xfrm>
                <a:off x="1069" y="3521"/>
                <a:ext cx="43" cy="58"/>
              </a:xfrm>
              <a:custGeom>
                <a:avLst/>
                <a:gdLst/>
                <a:ahLst/>
                <a:cxnLst>
                  <a:cxn ang="0">
                    <a:pos x="265" y="10"/>
                  </a:cxn>
                  <a:cxn ang="0">
                    <a:pos x="265" y="10"/>
                  </a:cxn>
                  <a:cxn ang="0">
                    <a:pos x="272" y="30"/>
                  </a:cxn>
                  <a:cxn ang="0">
                    <a:pos x="265" y="51"/>
                  </a:cxn>
                  <a:cxn ang="0">
                    <a:pos x="245" y="59"/>
                  </a:cxn>
                  <a:cxn ang="0">
                    <a:pos x="165" y="59"/>
                  </a:cxn>
                  <a:cxn ang="0">
                    <a:pos x="165" y="339"/>
                  </a:cxn>
                  <a:cxn ang="0">
                    <a:pos x="157" y="359"/>
                  </a:cxn>
                  <a:cxn ang="0">
                    <a:pos x="137" y="368"/>
                  </a:cxn>
                  <a:cxn ang="0">
                    <a:pos x="117" y="359"/>
                  </a:cxn>
                  <a:cxn ang="0">
                    <a:pos x="108" y="339"/>
                  </a:cxn>
                  <a:cxn ang="0">
                    <a:pos x="108" y="59"/>
                  </a:cxn>
                  <a:cxn ang="0">
                    <a:pos x="29" y="59"/>
                  </a:cxn>
                  <a:cxn ang="0">
                    <a:pos x="10" y="51"/>
                  </a:cxn>
                  <a:cxn ang="0">
                    <a:pos x="0" y="30"/>
                  </a:cxn>
                  <a:cxn ang="0">
                    <a:pos x="10" y="10"/>
                  </a:cxn>
                  <a:cxn ang="0">
                    <a:pos x="29" y="0"/>
                  </a:cxn>
                  <a:cxn ang="0">
                    <a:pos x="245" y="0"/>
                  </a:cxn>
                  <a:cxn ang="0">
                    <a:pos x="265" y="10"/>
                  </a:cxn>
                </a:cxnLst>
                <a:rect l="0" t="0" r="r" b="b"/>
                <a:pathLst>
                  <a:path w="272" h="368">
                    <a:moveTo>
                      <a:pt x="265" y="10"/>
                    </a:moveTo>
                    <a:lnTo>
                      <a:pt x="265" y="10"/>
                    </a:lnTo>
                    <a:cubicBezTo>
                      <a:pt x="271" y="15"/>
                      <a:pt x="272" y="22"/>
                      <a:pt x="272" y="30"/>
                    </a:cubicBezTo>
                    <a:cubicBezTo>
                      <a:pt x="272" y="38"/>
                      <a:pt x="271" y="45"/>
                      <a:pt x="265" y="51"/>
                    </a:cubicBezTo>
                    <a:cubicBezTo>
                      <a:pt x="259" y="57"/>
                      <a:pt x="253" y="59"/>
                      <a:pt x="245" y="59"/>
                    </a:cubicBezTo>
                    <a:lnTo>
                      <a:pt x="165" y="59"/>
                    </a:lnTo>
                    <a:lnTo>
                      <a:pt x="165" y="339"/>
                    </a:lnTo>
                    <a:cubicBezTo>
                      <a:pt x="165" y="346"/>
                      <a:pt x="162" y="354"/>
                      <a:pt x="157" y="359"/>
                    </a:cubicBezTo>
                    <a:cubicBezTo>
                      <a:pt x="151" y="365"/>
                      <a:pt x="145" y="368"/>
                      <a:pt x="137" y="368"/>
                    </a:cubicBezTo>
                    <a:cubicBezTo>
                      <a:pt x="130" y="368"/>
                      <a:pt x="122" y="365"/>
                      <a:pt x="117" y="359"/>
                    </a:cubicBezTo>
                    <a:cubicBezTo>
                      <a:pt x="111" y="354"/>
                      <a:pt x="108" y="346"/>
                      <a:pt x="108" y="339"/>
                    </a:cubicBezTo>
                    <a:lnTo>
                      <a:pt x="108" y="59"/>
                    </a:lnTo>
                    <a:lnTo>
                      <a:pt x="29" y="59"/>
                    </a:lnTo>
                    <a:cubicBezTo>
                      <a:pt x="22" y="59"/>
                      <a:pt x="14" y="57"/>
                      <a:pt x="10" y="51"/>
                    </a:cubicBezTo>
                    <a:cubicBezTo>
                      <a:pt x="4" y="45"/>
                      <a:pt x="0" y="38"/>
                      <a:pt x="0" y="30"/>
                    </a:cubicBezTo>
                    <a:cubicBezTo>
                      <a:pt x="0" y="22"/>
                      <a:pt x="4" y="15"/>
                      <a:pt x="10" y="10"/>
                    </a:cubicBezTo>
                    <a:cubicBezTo>
                      <a:pt x="14" y="4"/>
                      <a:pt x="22" y="0"/>
                      <a:pt x="29" y="0"/>
                    </a:cubicBezTo>
                    <a:lnTo>
                      <a:pt x="245" y="0"/>
                    </a:lnTo>
                    <a:cubicBezTo>
                      <a:pt x="253" y="0"/>
                      <a:pt x="260" y="4"/>
                      <a:pt x="265" y="10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6" name="Freeform 122"/>
              <p:cNvSpPr>
                <a:spLocks noEditPoints="1"/>
              </p:cNvSpPr>
              <p:nvPr/>
            </p:nvSpPr>
            <p:spPr bwMode="auto">
              <a:xfrm>
                <a:off x="1068" y="3520"/>
                <a:ext cx="45" cy="61"/>
              </a:xfrm>
              <a:custGeom>
                <a:avLst/>
                <a:gdLst/>
                <a:ahLst/>
                <a:cxnLst>
                  <a:cxn ang="0">
                    <a:pos x="280" y="14"/>
                  </a:cxn>
                  <a:cxn ang="0">
                    <a:pos x="287" y="27"/>
                  </a:cxn>
                  <a:cxn ang="0">
                    <a:pos x="288" y="39"/>
                  </a:cxn>
                  <a:cxn ang="0">
                    <a:pos x="286" y="54"/>
                  </a:cxn>
                  <a:cxn ang="0">
                    <a:pos x="276" y="67"/>
                  </a:cxn>
                  <a:cxn ang="0">
                    <a:pos x="253" y="75"/>
                  </a:cxn>
                  <a:cxn ang="0">
                    <a:pos x="181" y="67"/>
                  </a:cxn>
                  <a:cxn ang="0">
                    <a:pos x="181" y="350"/>
                  </a:cxn>
                  <a:cxn ang="0">
                    <a:pos x="169" y="375"/>
                  </a:cxn>
                  <a:cxn ang="0">
                    <a:pos x="142" y="384"/>
                  </a:cxn>
                  <a:cxn ang="0">
                    <a:pos x="118" y="371"/>
                  </a:cxn>
                  <a:cxn ang="0">
                    <a:pos x="108" y="347"/>
                  </a:cxn>
                  <a:cxn ang="0">
                    <a:pos x="116" y="75"/>
                  </a:cxn>
                  <a:cxn ang="0">
                    <a:pos x="34" y="75"/>
                  </a:cxn>
                  <a:cxn ang="0">
                    <a:pos x="11" y="63"/>
                  </a:cxn>
                  <a:cxn ang="0">
                    <a:pos x="1" y="35"/>
                  </a:cxn>
                  <a:cxn ang="0">
                    <a:pos x="15" y="11"/>
                  </a:cxn>
                  <a:cxn ang="0">
                    <a:pos x="37" y="0"/>
                  </a:cxn>
                  <a:cxn ang="0">
                    <a:pos x="257" y="1"/>
                  </a:cxn>
                  <a:cxn ang="0">
                    <a:pos x="250" y="16"/>
                  </a:cxn>
                  <a:cxn ang="0">
                    <a:pos x="37" y="16"/>
                  </a:cxn>
                  <a:cxn ang="0">
                    <a:pos x="22" y="26"/>
                  </a:cxn>
                  <a:cxn ang="0">
                    <a:pos x="16" y="42"/>
                  </a:cxn>
                  <a:cxn ang="0">
                    <a:pos x="26" y="56"/>
                  </a:cxn>
                  <a:cxn ang="0">
                    <a:pos x="41" y="60"/>
                  </a:cxn>
                  <a:cxn ang="0">
                    <a:pos x="116" y="59"/>
                  </a:cxn>
                  <a:cxn ang="0">
                    <a:pos x="124" y="347"/>
                  </a:cxn>
                  <a:cxn ang="0">
                    <a:pos x="133" y="364"/>
                  </a:cxn>
                  <a:cxn ang="0">
                    <a:pos x="149" y="369"/>
                  </a:cxn>
                  <a:cxn ang="0">
                    <a:pos x="162" y="360"/>
                  </a:cxn>
                  <a:cxn ang="0">
                    <a:pos x="166" y="344"/>
                  </a:cxn>
                  <a:cxn ang="0">
                    <a:pos x="165" y="67"/>
                  </a:cxn>
                  <a:cxn ang="0">
                    <a:pos x="253" y="59"/>
                  </a:cxn>
                  <a:cxn ang="0">
                    <a:pos x="270" y="52"/>
                  </a:cxn>
                  <a:cxn ang="0">
                    <a:pos x="273" y="45"/>
                  </a:cxn>
                  <a:cxn ang="0">
                    <a:pos x="272" y="38"/>
                  </a:cxn>
                  <a:cxn ang="0">
                    <a:pos x="271" y="28"/>
                  </a:cxn>
                  <a:cxn ang="0">
                    <a:pos x="267" y="23"/>
                  </a:cxn>
                  <a:cxn ang="0">
                    <a:pos x="250" y="16"/>
                  </a:cxn>
                </a:cxnLst>
                <a:rect l="0" t="0" r="r" b="b"/>
                <a:pathLst>
                  <a:path w="288" h="385">
                    <a:moveTo>
                      <a:pt x="277" y="11"/>
                    </a:moveTo>
                    <a:cubicBezTo>
                      <a:pt x="278" y="12"/>
                      <a:pt x="279" y="13"/>
                      <a:pt x="280" y="14"/>
                    </a:cubicBezTo>
                    <a:lnTo>
                      <a:pt x="286" y="23"/>
                    </a:lnTo>
                    <a:cubicBezTo>
                      <a:pt x="287" y="24"/>
                      <a:pt x="287" y="25"/>
                      <a:pt x="287" y="27"/>
                    </a:cubicBezTo>
                    <a:lnTo>
                      <a:pt x="288" y="38"/>
                    </a:lnTo>
                    <a:cubicBezTo>
                      <a:pt x="288" y="38"/>
                      <a:pt x="288" y="39"/>
                      <a:pt x="288" y="39"/>
                    </a:cubicBezTo>
                    <a:lnTo>
                      <a:pt x="287" y="50"/>
                    </a:lnTo>
                    <a:cubicBezTo>
                      <a:pt x="287" y="51"/>
                      <a:pt x="287" y="53"/>
                      <a:pt x="286" y="54"/>
                    </a:cubicBezTo>
                    <a:lnTo>
                      <a:pt x="280" y="64"/>
                    </a:lnTo>
                    <a:cubicBezTo>
                      <a:pt x="279" y="65"/>
                      <a:pt x="278" y="66"/>
                      <a:pt x="276" y="67"/>
                    </a:cubicBezTo>
                    <a:lnTo>
                      <a:pt x="256" y="75"/>
                    </a:lnTo>
                    <a:cubicBezTo>
                      <a:pt x="255" y="75"/>
                      <a:pt x="254" y="75"/>
                      <a:pt x="253" y="75"/>
                    </a:cubicBezTo>
                    <a:lnTo>
                      <a:pt x="173" y="75"/>
                    </a:lnTo>
                    <a:lnTo>
                      <a:pt x="181" y="67"/>
                    </a:lnTo>
                    <a:lnTo>
                      <a:pt x="181" y="347"/>
                    </a:lnTo>
                    <a:cubicBezTo>
                      <a:pt x="181" y="348"/>
                      <a:pt x="181" y="349"/>
                      <a:pt x="181" y="350"/>
                    </a:cubicBezTo>
                    <a:lnTo>
                      <a:pt x="173" y="370"/>
                    </a:lnTo>
                    <a:cubicBezTo>
                      <a:pt x="172" y="372"/>
                      <a:pt x="171" y="374"/>
                      <a:pt x="169" y="375"/>
                    </a:cubicBezTo>
                    <a:lnTo>
                      <a:pt x="149" y="384"/>
                    </a:lnTo>
                    <a:cubicBezTo>
                      <a:pt x="147" y="385"/>
                      <a:pt x="144" y="385"/>
                      <a:pt x="142" y="384"/>
                    </a:cubicBezTo>
                    <a:lnTo>
                      <a:pt x="122" y="375"/>
                    </a:lnTo>
                    <a:cubicBezTo>
                      <a:pt x="120" y="374"/>
                      <a:pt x="119" y="373"/>
                      <a:pt x="118" y="371"/>
                    </a:cubicBezTo>
                    <a:lnTo>
                      <a:pt x="109" y="351"/>
                    </a:lnTo>
                    <a:cubicBezTo>
                      <a:pt x="109" y="350"/>
                      <a:pt x="108" y="349"/>
                      <a:pt x="108" y="347"/>
                    </a:cubicBezTo>
                    <a:lnTo>
                      <a:pt x="108" y="67"/>
                    </a:lnTo>
                    <a:lnTo>
                      <a:pt x="116" y="75"/>
                    </a:lnTo>
                    <a:lnTo>
                      <a:pt x="37" y="75"/>
                    </a:lnTo>
                    <a:cubicBezTo>
                      <a:pt x="36" y="75"/>
                      <a:pt x="35" y="75"/>
                      <a:pt x="34" y="75"/>
                    </a:cubicBezTo>
                    <a:lnTo>
                      <a:pt x="15" y="67"/>
                    </a:lnTo>
                    <a:cubicBezTo>
                      <a:pt x="14" y="66"/>
                      <a:pt x="12" y="65"/>
                      <a:pt x="11" y="63"/>
                    </a:cubicBezTo>
                    <a:lnTo>
                      <a:pt x="1" y="42"/>
                    </a:lnTo>
                    <a:cubicBezTo>
                      <a:pt x="0" y="40"/>
                      <a:pt x="0" y="37"/>
                      <a:pt x="1" y="35"/>
                    </a:cubicBezTo>
                    <a:lnTo>
                      <a:pt x="11" y="15"/>
                    </a:lnTo>
                    <a:cubicBezTo>
                      <a:pt x="12" y="13"/>
                      <a:pt x="13" y="12"/>
                      <a:pt x="15" y="11"/>
                    </a:cubicBezTo>
                    <a:lnTo>
                      <a:pt x="34" y="1"/>
                    </a:lnTo>
                    <a:cubicBezTo>
                      <a:pt x="35" y="1"/>
                      <a:pt x="36" y="0"/>
                      <a:pt x="37" y="0"/>
                    </a:cubicBezTo>
                    <a:lnTo>
                      <a:pt x="253" y="0"/>
                    </a:lnTo>
                    <a:cubicBezTo>
                      <a:pt x="255" y="0"/>
                      <a:pt x="256" y="1"/>
                      <a:pt x="257" y="1"/>
                    </a:cubicBezTo>
                    <a:lnTo>
                      <a:pt x="277" y="11"/>
                    </a:lnTo>
                    <a:close/>
                    <a:moveTo>
                      <a:pt x="250" y="16"/>
                    </a:moveTo>
                    <a:lnTo>
                      <a:pt x="253" y="16"/>
                    </a:lnTo>
                    <a:lnTo>
                      <a:pt x="37" y="16"/>
                    </a:lnTo>
                    <a:lnTo>
                      <a:pt x="41" y="16"/>
                    </a:lnTo>
                    <a:lnTo>
                      <a:pt x="22" y="26"/>
                    </a:lnTo>
                    <a:lnTo>
                      <a:pt x="26" y="22"/>
                    </a:lnTo>
                    <a:lnTo>
                      <a:pt x="16" y="42"/>
                    </a:lnTo>
                    <a:lnTo>
                      <a:pt x="16" y="35"/>
                    </a:lnTo>
                    <a:lnTo>
                      <a:pt x="26" y="56"/>
                    </a:lnTo>
                    <a:lnTo>
                      <a:pt x="22" y="52"/>
                    </a:lnTo>
                    <a:lnTo>
                      <a:pt x="41" y="60"/>
                    </a:lnTo>
                    <a:lnTo>
                      <a:pt x="37" y="59"/>
                    </a:lnTo>
                    <a:lnTo>
                      <a:pt x="116" y="59"/>
                    </a:lnTo>
                    <a:cubicBezTo>
                      <a:pt x="121" y="59"/>
                      <a:pt x="124" y="63"/>
                      <a:pt x="124" y="67"/>
                    </a:cubicBezTo>
                    <a:lnTo>
                      <a:pt x="124" y="347"/>
                    </a:lnTo>
                    <a:lnTo>
                      <a:pt x="124" y="344"/>
                    </a:lnTo>
                    <a:lnTo>
                      <a:pt x="133" y="364"/>
                    </a:lnTo>
                    <a:lnTo>
                      <a:pt x="129" y="360"/>
                    </a:lnTo>
                    <a:lnTo>
                      <a:pt x="149" y="369"/>
                    </a:lnTo>
                    <a:lnTo>
                      <a:pt x="142" y="369"/>
                    </a:lnTo>
                    <a:lnTo>
                      <a:pt x="162" y="360"/>
                    </a:lnTo>
                    <a:lnTo>
                      <a:pt x="158" y="364"/>
                    </a:lnTo>
                    <a:lnTo>
                      <a:pt x="166" y="344"/>
                    </a:lnTo>
                    <a:lnTo>
                      <a:pt x="165" y="347"/>
                    </a:lnTo>
                    <a:lnTo>
                      <a:pt x="165" y="67"/>
                    </a:lnTo>
                    <a:cubicBezTo>
                      <a:pt x="165" y="63"/>
                      <a:pt x="169" y="59"/>
                      <a:pt x="173" y="59"/>
                    </a:cubicBezTo>
                    <a:lnTo>
                      <a:pt x="253" y="59"/>
                    </a:lnTo>
                    <a:lnTo>
                      <a:pt x="250" y="60"/>
                    </a:lnTo>
                    <a:lnTo>
                      <a:pt x="270" y="52"/>
                    </a:lnTo>
                    <a:lnTo>
                      <a:pt x="267" y="55"/>
                    </a:lnTo>
                    <a:lnTo>
                      <a:pt x="273" y="45"/>
                    </a:lnTo>
                    <a:lnTo>
                      <a:pt x="271" y="49"/>
                    </a:lnTo>
                    <a:lnTo>
                      <a:pt x="272" y="38"/>
                    </a:lnTo>
                    <a:lnTo>
                      <a:pt x="272" y="39"/>
                    </a:lnTo>
                    <a:lnTo>
                      <a:pt x="271" y="28"/>
                    </a:lnTo>
                    <a:lnTo>
                      <a:pt x="273" y="32"/>
                    </a:lnTo>
                    <a:lnTo>
                      <a:pt x="267" y="23"/>
                    </a:lnTo>
                    <a:lnTo>
                      <a:pt x="270" y="26"/>
                    </a:lnTo>
                    <a:lnTo>
                      <a:pt x="25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7" name="Freeform 123"/>
              <p:cNvSpPr>
                <a:spLocks/>
              </p:cNvSpPr>
              <p:nvPr/>
            </p:nvSpPr>
            <p:spPr bwMode="auto">
              <a:xfrm>
                <a:off x="1127" y="3521"/>
                <a:ext cx="39" cy="58"/>
              </a:xfrm>
              <a:custGeom>
                <a:avLst/>
                <a:gdLst/>
                <a:ahLst/>
                <a:cxnLst>
                  <a:cxn ang="0">
                    <a:pos x="32" y="368"/>
                  </a:cxn>
                  <a:cxn ang="0">
                    <a:pos x="32" y="368"/>
                  </a:cxn>
                  <a:cxn ang="0">
                    <a:pos x="10" y="359"/>
                  </a:cxn>
                  <a:cxn ang="0">
                    <a:pos x="0" y="339"/>
                  </a:cxn>
                  <a:cxn ang="0">
                    <a:pos x="0" y="30"/>
                  </a:cxn>
                  <a:cxn ang="0">
                    <a:pos x="10" y="10"/>
                  </a:cxn>
                  <a:cxn ang="0">
                    <a:pos x="32" y="0"/>
                  </a:cxn>
                  <a:cxn ang="0">
                    <a:pos x="211" y="0"/>
                  </a:cxn>
                  <a:cxn ang="0">
                    <a:pos x="232" y="10"/>
                  </a:cxn>
                  <a:cxn ang="0">
                    <a:pos x="240" y="30"/>
                  </a:cxn>
                  <a:cxn ang="0">
                    <a:pos x="232" y="51"/>
                  </a:cxn>
                  <a:cxn ang="0">
                    <a:pos x="211" y="59"/>
                  </a:cxn>
                  <a:cxn ang="0">
                    <a:pos x="61" y="59"/>
                  </a:cxn>
                  <a:cxn ang="0">
                    <a:pos x="61" y="155"/>
                  </a:cxn>
                  <a:cxn ang="0">
                    <a:pos x="190" y="155"/>
                  </a:cxn>
                  <a:cxn ang="0">
                    <a:pos x="211" y="164"/>
                  </a:cxn>
                  <a:cxn ang="0">
                    <a:pos x="219" y="184"/>
                  </a:cxn>
                  <a:cxn ang="0">
                    <a:pos x="211" y="205"/>
                  </a:cxn>
                  <a:cxn ang="0">
                    <a:pos x="190" y="213"/>
                  </a:cxn>
                  <a:cxn ang="0">
                    <a:pos x="61" y="213"/>
                  </a:cxn>
                  <a:cxn ang="0">
                    <a:pos x="61" y="310"/>
                  </a:cxn>
                  <a:cxn ang="0">
                    <a:pos x="211" y="310"/>
                  </a:cxn>
                  <a:cxn ang="0">
                    <a:pos x="232" y="318"/>
                  </a:cxn>
                  <a:cxn ang="0">
                    <a:pos x="240" y="339"/>
                  </a:cxn>
                  <a:cxn ang="0">
                    <a:pos x="232" y="359"/>
                  </a:cxn>
                  <a:cxn ang="0">
                    <a:pos x="211" y="368"/>
                  </a:cxn>
                  <a:cxn ang="0">
                    <a:pos x="33" y="368"/>
                  </a:cxn>
                  <a:cxn ang="0">
                    <a:pos x="32" y="367"/>
                  </a:cxn>
                  <a:cxn ang="0">
                    <a:pos x="32" y="368"/>
                  </a:cxn>
                </a:cxnLst>
                <a:rect l="0" t="0" r="r" b="b"/>
                <a:pathLst>
                  <a:path w="240" h="368">
                    <a:moveTo>
                      <a:pt x="32" y="368"/>
                    </a:moveTo>
                    <a:lnTo>
                      <a:pt x="32" y="368"/>
                    </a:lnTo>
                    <a:cubicBezTo>
                      <a:pt x="23" y="368"/>
                      <a:pt x="15" y="365"/>
                      <a:pt x="10" y="359"/>
                    </a:cubicBezTo>
                    <a:cubicBezTo>
                      <a:pt x="4" y="354"/>
                      <a:pt x="0" y="346"/>
                      <a:pt x="0" y="339"/>
                    </a:cubicBezTo>
                    <a:lnTo>
                      <a:pt x="0" y="30"/>
                    </a:lnTo>
                    <a:cubicBezTo>
                      <a:pt x="0" y="22"/>
                      <a:pt x="4" y="15"/>
                      <a:pt x="10" y="10"/>
                    </a:cubicBezTo>
                    <a:cubicBezTo>
                      <a:pt x="15" y="4"/>
                      <a:pt x="23" y="0"/>
                      <a:pt x="32" y="0"/>
                    </a:cubicBezTo>
                    <a:lnTo>
                      <a:pt x="211" y="0"/>
                    </a:lnTo>
                    <a:cubicBezTo>
                      <a:pt x="219" y="0"/>
                      <a:pt x="226" y="4"/>
                      <a:pt x="232" y="10"/>
                    </a:cubicBezTo>
                    <a:cubicBezTo>
                      <a:pt x="237" y="15"/>
                      <a:pt x="240" y="22"/>
                      <a:pt x="240" y="30"/>
                    </a:cubicBezTo>
                    <a:cubicBezTo>
                      <a:pt x="240" y="38"/>
                      <a:pt x="237" y="45"/>
                      <a:pt x="232" y="51"/>
                    </a:cubicBezTo>
                    <a:cubicBezTo>
                      <a:pt x="226" y="57"/>
                      <a:pt x="219" y="59"/>
                      <a:pt x="211" y="59"/>
                    </a:cubicBezTo>
                    <a:lnTo>
                      <a:pt x="61" y="59"/>
                    </a:lnTo>
                    <a:lnTo>
                      <a:pt x="61" y="155"/>
                    </a:lnTo>
                    <a:lnTo>
                      <a:pt x="190" y="155"/>
                    </a:lnTo>
                    <a:cubicBezTo>
                      <a:pt x="198" y="155"/>
                      <a:pt x="204" y="158"/>
                      <a:pt x="211" y="164"/>
                    </a:cubicBezTo>
                    <a:cubicBezTo>
                      <a:pt x="217" y="170"/>
                      <a:pt x="219" y="177"/>
                      <a:pt x="219" y="184"/>
                    </a:cubicBezTo>
                    <a:cubicBezTo>
                      <a:pt x="219" y="192"/>
                      <a:pt x="217" y="199"/>
                      <a:pt x="211" y="205"/>
                    </a:cubicBezTo>
                    <a:cubicBezTo>
                      <a:pt x="206" y="211"/>
                      <a:pt x="198" y="213"/>
                      <a:pt x="190" y="213"/>
                    </a:cubicBezTo>
                    <a:lnTo>
                      <a:pt x="61" y="213"/>
                    </a:lnTo>
                    <a:lnTo>
                      <a:pt x="61" y="310"/>
                    </a:lnTo>
                    <a:lnTo>
                      <a:pt x="211" y="310"/>
                    </a:lnTo>
                    <a:cubicBezTo>
                      <a:pt x="219" y="310"/>
                      <a:pt x="226" y="313"/>
                      <a:pt x="232" y="318"/>
                    </a:cubicBezTo>
                    <a:cubicBezTo>
                      <a:pt x="237" y="324"/>
                      <a:pt x="240" y="331"/>
                      <a:pt x="240" y="339"/>
                    </a:cubicBezTo>
                    <a:cubicBezTo>
                      <a:pt x="240" y="346"/>
                      <a:pt x="237" y="354"/>
                      <a:pt x="232" y="359"/>
                    </a:cubicBezTo>
                    <a:cubicBezTo>
                      <a:pt x="226" y="365"/>
                      <a:pt x="219" y="368"/>
                      <a:pt x="211" y="368"/>
                    </a:cubicBezTo>
                    <a:lnTo>
                      <a:pt x="33" y="368"/>
                    </a:lnTo>
                    <a:lnTo>
                      <a:pt x="32" y="367"/>
                    </a:lnTo>
                    <a:lnTo>
                      <a:pt x="32" y="368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8" name="Freeform 124"/>
              <p:cNvSpPr>
                <a:spLocks noEditPoints="1"/>
              </p:cNvSpPr>
              <p:nvPr/>
            </p:nvSpPr>
            <p:spPr bwMode="auto">
              <a:xfrm>
                <a:off x="1126" y="3520"/>
                <a:ext cx="41" cy="61"/>
              </a:xfrm>
              <a:custGeom>
                <a:avLst/>
                <a:gdLst/>
                <a:ahLst/>
                <a:cxnLst>
                  <a:cxn ang="0">
                    <a:pos x="45" y="383"/>
                  </a:cxn>
                  <a:cxn ang="0">
                    <a:pos x="15" y="375"/>
                  </a:cxn>
                  <a:cxn ang="0">
                    <a:pos x="1" y="351"/>
                  </a:cxn>
                  <a:cxn ang="0">
                    <a:pos x="0" y="38"/>
                  </a:cxn>
                  <a:cxn ang="0">
                    <a:pos x="11" y="15"/>
                  </a:cxn>
                  <a:cxn ang="0">
                    <a:pos x="37" y="1"/>
                  </a:cxn>
                  <a:cxn ang="0">
                    <a:pos x="219" y="0"/>
                  </a:cxn>
                  <a:cxn ang="0">
                    <a:pos x="244" y="11"/>
                  </a:cxn>
                  <a:cxn ang="0">
                    <a:pos x="256" y="35"/>
                  </a:cxn>
                  <a:cxn ang="0">
                    <a:pos x="248" y="62"/>
                  </a:cxn>
                  <a:cxn ang="0">
                    <a:pos x="222" y="75"/>
                  </a:cxn>
                  <a:cxn ang="0">
                    <a:pos x="69" y="75"/>
                  </a:cxn>
                  <a:cxn ang="0">
                    <a:pos x="77" y="163"/>
                  </a:cxn>
                  <a:cxn ang="0">
                    <a:pos x="198" y="155"/>
                  </a:cxn>
                  <a:cxn ang="0">
                    <a:pos x="223" y="165"/>
                  </a:cxn>
                  <a:cxn ang="0">
                    <a:pos x="235" y="189"/>
                  </a:cxn>
                  <a:cxn ang="0">
                    <a:pos x="227" y="216"/>
                  </a:cxn>
                  <a:cxn ang="0">
                    <a:pos x="201" y="229"/>
                  </a:cxn>
                  <a:cxn ang="0">
                    <a:pos x="69" y="229"/>
                  </a:cxn>
                  <a:cxn ang="0">
                    <a:pos x="77" y="318"/>
                  </a:cxn>
                  <a:cxn ang="0">
                    <a:pos x="219" y="310"/>
                  </a:cxn>
                  <a:cxn ang="0">
                    <a:pos x="243" y="319"/>
                  </a:cxn>
                  <a:cxn ang="0">
                    <a:pos x="256" y="345"/>
                  </a:cxn>
                  <a:cxn ang="0">
                    <a:pos x="248" y="370"/>
                  </a:cxn>
                  <a:cxn ang="0">
                    <a:pos x="223" y="384"/>
                  </a:cxn>
                  <a:cxn ang="0">
                    <a:pos x="41" y="384"/>
                  </a:cxn>
                  <a:cxn ang="0">
                    <a:pos x="35" y="381"/>
                  </a:cxn>
                  <a:cxn ang="0">
                    <a:pos x="48" y="376"/>
                  </a:cxn>
                  <a:cxn ang="0">
                    <a:pos x="37" y="368"/>
                  </a:cxn>
                  <a:cxn ang="0">
                    <a:pos x="47" y="371"/>
                  </a:cxn>
                  <a:cxn ang="0">
                    <a:pos x="219" y="368"/>
                  </a:cxn>
                  <a:cxn ang="0">
                    <a:pos x="237" y="360"/>
                  </a:cxn>
                  <a:cxn ang="0">
                    <a:pos x="241" y="344"/>
                  </a:cxn>
                  <a:cxn ang="0">
                    <a:pos x="233" y="329"/>
                  </a:cxn>
                  <a:cxn ang="0">
                    <a:pos x="217" y="326"/>
                  </a:cxn>
                  <a:cxn ang="0">
                    <a:pos x="69" y="326"/>
                  </a:cxn>
                  <a:cxn ang="0">
                    <a:pos x="61" y="221"/>
                  </a:cxn>
                  <a:cxn ang="0">
                    <a:pos x="198" y="213"/>
                  </a:cxn>
                  <a:cxn ang="0">
                    <a:pos x="217" y="206"/>
                  </a:cxn>
                  <a:cxn ang="0">
                    <a:pos x="220" y="190"/>
                  </a:cxn>
                  <a:cxn ang="0">
                    <a:pos x="212" y="175"/>
                  </a:cxn>
                  <a:cxn ang="0">
                    <a:pos x="195" y="171"/>
                  </a:cxn>
                  <a:cxn ang="0">
                    <a:pos x="69" y="171"/>
                  </a:cxn>
                  <a:cxn ang="0">
                    <a:pos x="61" y="67"/>
                  </a:cxn>
                  <a:cxn ang="0">
                    <a:pos x="219" y="59"/>
                  </a:cxn>
                  <a:cxn ang="0">
                    <a:pos x="238" y="52"/>
                  </a:cxn>
                  <a:cxn ang="0">
                    <a:pos x="241" y="36"/>
                  </a:cxn>
                  <a:cxn ang="0">
                    <a:pos x="233" y="21"/>
                  </a:cxn>
                  <a:cxn ang="0">
                    <a:pos x="216" y="16"/>
                  </a:cxn>
                  <a:cxn ang="0">
                    <a:pos x="40" y="16"/>
                  </a:cxn>
                  <a:cxn ang="0">
                    <a:pos x="22" y="26"/>
                  </a:cxn>
                  <a:cxn ang="0">
                    <a:pos x="16" y="42"/>
                  </a:cxn>
                  <a:cxn ang="0">
                    <a:pos x="16" y="347"/>
                  </a:cxn>
                  <a:cxn ang="0">
                    <a:pos x="26" y="364"/>
                  </a:cxn>
                  <a:cxn ang="0">
                    <a:pos x="43" y="369"/>
                  </a:cxn>
                  <a:cxn ang="0">
                    <a:pos x="32" y="375"/>
                  </a:cxn>
                </a:cxnLst>
                <a:rect l="0" t="0" r="r" b="b"/>
                <a:pathLst>
                  <a:path w="257" h="385">
                    <a:moveTo>
                      <a:pt x="48" y="376"/>
                    </a:moveTo>
                    <a:cubicBezTo>
                      <a:pt x="48" y="379"/>
                      <a:pt x="47" y="382"/>
                      <a:pt x="45" y="383"/>
                    </a:cubicBezTo>
                    <a:cubicBezTo>
                      <a:pt x="43" y="385"/>
                      <a:pt x="40" y="385"/>
                      <a:pt x="37" y="384"/>
                    </a:cubicBezTo>
                    <a:lnTo>
                      <a:pt x="15" y="375"/>
                    </a:lnTo>
                    <a:cubicBezTo>
                      <a:pt x="14" y="374"/>
                      <a:pt x="12" y="373"/>
                      <a:pt x="11" y="371"/>
                    </a:cubicBezTo>
                    <a:lnTo>
                      <a:pt x="1" y="351"/>
                    </a:lnTo>
                    <a:cubicBezTo>
                      <a:pt x="1" y="350"/>
                      <a:pt x="0" y="349"/>
                      <a:pt x="0" y="347"/>
                    </a:cubicBezTo>
                    <a:lnTo>
                      <a:pt x="0" y="38"/>
                    </a:lnTo>
                    <a:cubicBezTo>
                      <a:pt x="0" y="37"/>
                      <a:pt x="1" y="36"/>
                      <a:pt x="1" y="35"/>
                    </a:cubicBezTo>
                    <a:lnTo>
                      <a:pt x="11" y="15"/>
                    </a:lnTo>
                    <a:cubicBezTo>
                      <a:pt x="12" y="13"/>
                      <a:pt x="13" y="12"/>
                      <a:pt x="15" y="11"/>
                    </a:cubicBezTo>
                    <a:lnTo>
                      <a:pt x="37" y="1"/>
                    </a:lnTo>
                    <a:cubicBezTo>
                      <a:pt x="38" y="1"/>
                      <a:pt x="39" y="0"/>
                      <a:pt x="40" y="0"/>
                    </a:cubicBezTo>
                    <a:lnTo>
                      <a:pt x="219" y="0"/>
                    </a:lnTo>
                    <a:cubicBezTo>
                      <a:pt x="221" y="0"/>
                      <a:pt x="222" y="1"/>
                      <a:pt x="223" y="1"/>
                    </a:cubicBezTo>
                    <a:lnTo>
                      <a:pt x="244" y="11"/>
                    </a:lnTo>
                    <a:cubicBezTo>
                      <a:pt x="246" y="12"/>
                      <a:pt x="247" y="14"/>
                      <a:pt x="248" y="15"/>
                    </a:cubicBezTo>
                    <a:lnTo>
                      <a:pt x="256" y="35"/>
                    </a:lnTo>
                    <a:cubicBezTo>
                      <a:pt x="257" y="37"/>
                      <a:pt x="257" y="39"/>
                      <a:pt x="256" y="41"/>
                    </a:cubicBezTo>
                    <a:lnTo>
                      <a:pt x="248" y="62"/>
                    </a:lnTo>
                    <a:cubicBezTo>
                      <a:pt x="247" y="64"/>
                      <a:pt x="245" y="66"/>
                      <a:pt x="243" y="67"/>
                    </a:cubicBezTo>
                    <a:lnTo>
                      <a:pt x="222" y="75"/>
                    </a:lnTo>
                    <a:cubicBezTo>
                      <a:pt x="221" y="75"/>
                      <a:pt x="220" y="75"/>
                      <a:pt x="219" y="75"/>
                    </a:cubicBezTo>
                    <a:lnTo>
                      <a:pt x="69" y="75"/>
                    </a:lnTo>
                    <a:lnTo>
                      <a:pt x="77" y="67"/>
                    </a:lnTo>
                    <a:lnTo>
                      <a:pt x="77" y="163"/>
                    </a:lnTo>
                    <a:lnTo>
                      <a:pt x="69" y="155"/>
                    </a:lnTo>
                    <a:lnTo>
                      <a:pt x="198" y="155"/>
                    </a:lnTo>
                    <a:cubicBezTo>
                      <a:pt x="200" y="155"/>
                      <a:pt x="201" y="156"/>
                      <a:pt x="202" y="156"/>
                    </a:cubicBezTo>
                    <a:lnTo>
                      <a:pt x="223" y="165"/>
                    </a:lnTo>
                    <a:cubicBezTo>
                      <a:pt x="225" y="166"/>
                      <a:pt x="226" y="168"/>
                      <a:pt x="227" y="169"/>
                    </a:cubicBezTo>
                    <a:lnTo>
                      <a:pt x="235" y="189"/>
                    </a:lnTo>
                    <a:cubicBezTo>
                      <a:pt x="236" y="191"/>
                      <a:pt x="236" y="193"/>
                      <a:pt x="235" y="195"/>
                    </a:cubicBezTo>
                    <a:lnTo>
                      <a:pt x="227" y="216"/>
                    </a:lnTo>
                    <a:cubicBezTo>
                      <a:pt x="226" y="218"/>
                      <a:pt x="224" y="220"/>
                      <a:pt x="222" y="221"/>
                    </a:cubicBezTo>
                    <a:lnTo>
                      <a:pt x="201" y="229"/>
                    </a:lnTo>
                    <a:cubicBezTo>
                      <a:pt x="200" y="229"/>
                      <a:pt x="199" y="229"/>
                      <a:pt x="198" y="229"/>
                    </a:cubicBezTo>
                    <a:lnTo>
                      <a:pt x="69" y="229"/>
                    </a:lnTo>
                    <a:lnTo>
                      <a:pt x="77" y="221"/>
                    </a:lnTo>
                    <a:lnTo>
                      <a:pt x="77" y="318"/>
                    </a:lnTo>
                    <a:lnTo>
                      <a:pt x="69" y="310"/>
                    </a:lnTo>
                    <a:lnTo>
                      <a:pt x="219" y="310"/>
                    </a:lnTo>
                    <a:cubicBezTo>
                      <a:pt x="220" y="310"/>
                      <a:pt x="221" y="311"/>
                      <a:pt x="222" y="311"/>
                    </a:cubicBezTo>
                    <a:lnTo>
                      <a:pt x="243" y="319"/>
                    </a:lnTo>
                    <a:cubicBezTo>
                      <a:pt x="245" y="320"/>
                      <a:pt x="247" y="321"/>
                      <a:pt x="248" y="324"/>
                    </a:cubicBezTo>
                    <a:lnTo>
                      <a:pt x="256" y="345"/>
                    </a:lnTo>
                    <a:cubicBezTo>
                      <a:pt x="257" y="346"/>
                      <a:pt x="257" y="349"/>
                      <a:pt x="256" y="350"/>
                    </a:cubicBezTo>
                    <a:lnTo>
                      <a:pt x="248" y="370"/>
                    </a:lnTo>
                    <a:cubicBezTo>
                      <a:pt x="247" y="372"/>
                      <a:pt x="246" y="374"/>
                      <a:pt x="244" y="375"/>
                    </a:cubicBezTo>
                    <a:lnTo>
                      <a:pt x="223" y="384"/>
                    </a:lnTo>
                    <a:cubicBezTo>
                      <a:pt x="222" y="384"/>
                      <a:pt x="221" y="384"/>
                      <a:pt x="219" y="384"/>
                    </a:cubicBezTo>
                    <a:lnTo>
                      <a:pt x="41" y="384"/>
                    </a:lnTo>
                    <a:cubicBezTo>
                      <a:pt x="39" y="384"/>
                      <a:pt x="37" y="384"/>
                      <a:pt x="36" y="382"/>
                    </a:cubicBezTo>
                    <a:lnTo>
                      <a:pt x="35" y="381"/>
                    </a:lnTo>
                    <a:lnTo>
                      <a:pt x="48" y="375"/>
                    </a:lnTo>
                    <a:lnTo>
                      <a:pt x="48" y="376"/>
                    </a:lnTo>
                    <a:close/>
                    <a:moveTo>
                      <a:pt x="32" y="375"/>
                    </a:moveTo>
                    <a:cubicBezTo>
                      <a:pt x="32" y="372"/>
                      <a:pt x="34" y="369"/>
                      <a:pt x="37" y="368"/>
                    </a:cubicBezTo>
                    <a:cubicBezTo>
                      <a:pt x="40" y="367"/>
                      <a:pt x="44" y="368"/>
                      <a:pt x="46" y="370"/>
                    </a:cubicBezTo>
                    <a:lnTo>
                      <a:pt x="47" y="371"/>
                    </a:lnTo>
                    <a:lnTo>
                      <a:pt x="41" y="368"/>
                    </a:lnTo>
                    <a:lnTo>
                      <a:pt x="219" y="368"/>
                    </a:lnTo>
                    <a:lnTo>
                      <a:pt x="216" y="369"/>
                    </a:lnTo>
                    <a:lnTo>
                      <a:pt x="237" y="360"/>
                    </a:lnTo>
                    <a:lnTo>
                      <a:pt x="233" y="364"/>
                    </a:lnTo>
                    <a:lnTo>
                      <a:pt x="241" y="344"/>
                    </a:lnTo>
                    <a:lnTo>
                      <a:pt x="241" y="350"/>
                    </a:lnTo>
                    <a:lnTo>
                      <a:pt x="233" y="329"/>
                    </a:lnTo>
                    <a:lnTo>
                      <a:pt x="238" y="334"/>
                    </a:lnTo>
                    <a:lnTo>
                      <a:pt x="217" y="326"/>
                    </a:lnTo>
                    <a:lnTo>
                      <a:pt x="219" y="326"/>
                    </a:lnTo>
                    <a:lnTo>
                      <a:pt x="69" y="326"/>
                    </a:lnTo>
                    <a:cubicBezTo>
                      <a:pt x="65" y="326"/>
                      <a:pt x="61" y="323"/>
                      <a:pt x="61" y="318"/>
                    </a:cubicBezTo>
                    <a:lnTo>
                      <a:pt x="61" y="221"/>
                    </a:lnTo>
                    <a:cubicBezTo>
                      <a:pt x="61" y="217"/>
                      <a:pt x="65" y="213"/>
                      <a:pt x="69" y="213"/>
                    </a:cubicBezTo>
                    <a:lnTo>
                      <a:pt x="198" y="213"/>
                    </a:lnTo>
                    <a:lnTo>
                      <a:pt x="196" y="214"/>
                    </a:lnTo>
                    <a:lnTo>
                      <a:pt x="217" y="206"/>
                    </a:lnTo>
                    <a:lnTo>
                      <a:pt x="212" y="211"/>
                    </a:lnTo>
                    <a:lnTo>
                      <a:pt x="220" y="190"/>
                    </a:lnTo>
                    <a:lnTo>
                      <a:pt x="220" y="195"/>
                    </a:lnTo>
                    <a:lnTo>
                      <a:pt x="212" y="175"/>
                    </a:lnTo>
                    <a:lnTo>
                      <a:pt x="216" y="180"/>
                    </a:lnTo>
                    <a:lnTo>
                      <a:pt x="195" y="171"/>
                    </a:lnTo>
                    <a:lnTo>
                      <a:pt x="198" y="171"/>
                    </a:lnTo>
                    <a:lnTo>
                      <a:pt x="69" y="171"/>
                    </a:lnTo>
                    <a:cubicBezTo>
                      <a:pt x="65" y="171"/>
                      <a:pt x="61" y="168"/>
                      <a:pt x="61" y="163"/>
                    </a:cubicBezTo>
                    <a:lnTo>
                      <a:pt x="61" y="67"/>
                    </a:lnTo>
                    <a:cubicBezTo>
                      <a:pt x="61" y="63"/>
                      <a:pt x="65" y="59"/>
                      <a:pt x="69" y="59"/>
                    </a:cubicBezTo>
                    <a:lnTo>
                      <a:pt x="219" y="59"/>
                    </a:lnTo>
                    <a:lnTo>
                      <a:pt x="217" y="60"/>
                    </a:lnTo>
                    <a:lnTo>
                      <a:pt x="238" y="52"/>
                    </a:lnTo>
                    <a:lnTo>
                      <a:pt x="233" y="57"/>
                    </a:lnTo>
                    <a:lnTo>
                      <a:pt x="241" y="36"/>
                    </a:lnTo>
                    <a:lnTo>
                      <a:pt x="241" y="41"/>
                    </a:lnTo>
                    <a:lnTo>
                      <a:pt x="233" y="21"/>
                    </a:lnTo>
                    <a:lnTo>
                      <a:pt x="237" y="26"/>
                    </a:lnTo>
                    <a:lnTo>
                      <a:pt x="216" y="16"/>
                    </a:lnTo>
                    <a:lnTo>
                      <a:pt x="219" y="16"/>
                    </a:lnTo>
                    <a:lnTo>
                      <a:pt x="40" y="16"/>
                    </a:lnTo>
                    <a:lnTo>
                      <a:pt x="44" y="16"/>
                    </a:lnTo>
                    <a:lnTo>
                      <a:pt x="22" y="26"/>
                    </a:lnTo>
                    <a:lnTo>
                      <a:pt x="26" y="22"/>
                    </a:lnTo>
                    <a:lnTo>
                      <a:pt x="16" y="42"/>
                    </a:lnTo>
                    <a:lnTo>
                      <a:pt x="16" y="38"/>
                    </a:lnTo>
                    <a:lnTo>
                      <a:pt x="16" y="347"/>
                    </a:lnTo>
                    <a:lnTo>
                      <a:pt x="16" y="344"/>
                    </a:lnTo>
                    <a:lnTo>
                      <a:pt x="26" y="364"/>
                    </a:lnTo>
                    <a:lnTo>
                      <a:pt x="21" y="360"/>
                    </a:lnTo>
                    <a:lnTo>
                      <a:pt x="43" y="369"/>
                    </a:lnTo>
                    <a:lnTo>
                      <a:pt x="32" y="376"/>
                    </a:lnTo>
                    <a:lnTo>
                      <a:pt x="32" y="37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9" name="Freeform 125"/>
              <p:cNvSpPr>
                <a:spLocks/>
              </p:cNvSpPr>
              <p:nvPr/>
            </p:nvSpPr>
            <p:spPr bwMode="auto">
              <a:xfrm>
                <a:off x="1125" y="3271"/>
                <a:ext cx="56" cy="56"/>
              </a:xfrm>
              <a:custGeom>
                <a:avLst/>
                <a:gdLst/>
                <a:ahLst/>
                <a:cxnLst>
                  <a:cxn ang="0">
                    <a:pos x="28" y="56"/>
                  </a:cxn>
                  <a:cxn ang="0">
                    <a:pos x="28" y="56"/>
                  </a:cxn>
                  <a:cxn ang="0">
                    <a:pos x="23" y="41"/>
                  </a:cxn>
                  <a:cxn ang="0">
                    <a:pos x="8" y="48"/>
                  </a:cxn>
                  <a:cxn ang="0">
                    <a:pos x="15" y="34"/>
                  </a:cxn>
                  <a:cxn ang="0">
                    <a:pos x="0" y="28"/>
                  </a:cxn>
                  <a:cxn ang="0">
                    <a:pos x="15" y="23"/>
                  </a:cxn>
                  <a:cxn ang="0">
                    <a:pos x="8" y="9"/>
                  </a:cxn>
                  <a:cxn ang="0">
                    <a:pos x="23" y="16"/>
                  </a:cxn>
                  <a:cxn ang="0">
                    <a:pos x="28" y="0"/>
                  </a:cxn>
                  <a:cxn ang="0">
                    <a:pos x="33" y="16"/>
                  </a:cxn>
                  <a:cxn ang="0">
                    <a:pos x="48" y="9"/>
                  </a:cxn>
                  <a:cxn ang="0">
                    <a:pos x="41" y="23"/>
                  </a:cxn>
                  <a:cxn ang="0">
                    <a:pos x="56" y="28"/>
                  </a:cxn>
                  <a:cxn ang="0">
                    <a:pos x="41" y="34"/>
                  </a:cxn>
                  <a:cxn ang="0">
                    <a:pos x="48" y="48"/>
                  </a:cxn>
                  <a:cxn ang="0">
                    <a:pos x="33" y="41"/>
                  </a:cxn>
                  <a:cxn ang="0">
                    <a:pos x="28" y="56"/>
                  </a:cxn>
                </a:cxnLst>
                <a:rect l="0" t="0" r="r" b="b"/>
                <a:pathLst>
                  <a:path w="56" h="56">
                    <a:moveTo>
                      <a:pt x="28" y="56"/>
                    </a:moveTo>
                    <a:lnTo>
                      <a:pt x="28" y="56"/>
                    </a:lnTo>
                    <a:lnTo>
                      <a:pt x="23" y="41"/>
                    </a:lnTo>
                    <a:lnTo>
                      <a:pt x="8" y="48"/>
                    </a:lnTo>
                    <a:lnTo>
                      <a:pt x="15" y="34"/>
                    </a:lnTo>
                    <a:lnTo>
                      <a:pt x="0" y="28"/>
                    </a:lnTo>
                    <a:lnTo>
                      <a:pt x="15" y="23"/>
                    </a:lnTo>
                    <a:lnTo>
                      <a:pt x="8" y="9"/>
                    </a:lnTo>
                    <a:lnTo>
                      <a:pt x="23" y="16"/>
                    </a:lnTo>
                    <a:lnTo>
                      <a:pt x="28" y="0"/>
                    </a:lnTo>
                    <a:lnTo>
                      <a:pt x="33" y="16"/>
                    </a:lnTo>
                    <a:lnTo>
                      <a:pt x="48" y="9"/>
                    </a:lnTo>
                    <a:lnTo>
                      <a:pt x="41" y="23"/>
                    </a:lnTo>
                    <a:lnTo>
                      <a:pt x="56" y="28"/>
                    </a:lnTo>
                    <a:lnTo>
                      <a:pt x="41" y="34"/>
                    </a:lnTo>
                    <a:lnTo>
                      <a:pt x="48" y="48"/>
                    </a:lnTo>
                    <a:lnTo>
                      <a:pt x="33" y="41"/>
                    </a:lnTo>
                    <a:lnTo>
                      <a:pt x="28" y="56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0" name="Freeform 126"/>
              <p:cNvSpPr>
                <a:spLocks noEditPoints="1"/>
              </p:cNvSpPr>
              <p:nvPr/>
            </p:nvSpPr>
            <p:spPr bwMode="auto">
              <a:xfrm>
                <a:off x="1124" y="3270"/>
                <a:ext cx="58" cy="59"/>
              </a:xfrm>
              <a:custGeom>
                <a:avLst/>
                <a:gdLst/>
                <a:ahLst/>
                <a:cxnLst>
                  <a:cxn ang="0">
                    <a:pos x="184" y="368"/>
                  </a:cxn>
                  <a:cxn ang="0">
                    <a:pos x="143" y="269"/>
                  </a:cxn>
                  <a:cxn ang="0">
                    <a:pos x="63" y="317"/>
                  </a:cxn>
                  <a:cxn ang="0">
                    <a:pos x="52" y="306"/>
                  </a:cxn>
                  <a:cxn ang="0">
                    <a:pos x="100" y="226"/>
                  </a:cxn>
                  <a:cxn ang="0">
                    <a:pos x="0" y="184"/>
                  </a:cxn>
                  <a:cxn ang="0">
                    <a:pos x="100" y="143"/>
                  </a:cxn>
                  <a:cxn ang="0">
                    <a:pos x="52" y="65"/>
                  </a:cxn>
                  <a:cxn ang="0">
                    <a:pos x="63" y="54"/>
                  </a:cxn>
                  <a:cxn ang="0">
                    <a:pos x="143" y="102"/>
                  </a:cxn>
                  <a:cxn ang="0">
                    <a:pos x="184" y="0"/>
                  </a:cxn>
                  <a:cxn ang="0">
                    <a:pos x="226" y="102"/>
                  </a:cxn>
                  <a:cxn ang="0">
                    <a:pos x="306" y="54"/>
                  </a:cxn>
                  <a:cxn ang="0">
                    <a:pos x="316" y="65"/>
                  </a:cxn>
                  <a:cxn ang="0">
                    <a:pos x="269" y="143"/>
                  </a:cxn>
                  <a:cxn ang="0">
                    <a:pos x="368" y="184"/>
                  </a:cxn>
                  <a:cxn ang="0">
                    <a:pos x="269" y="226"/>
                  </a:cxn>
                  <a:cxn ang="0">
                    <a:pos x="317" y="306"/>
                  </a:cxn>
                  <a:cxn ang="0">
                    <a:pos x="306" y="317"/>
                  </a:cxn>
                  <a:cxn ang="0">
                    <a:pos x="226" y="269"/>
                  </a:cxn>
                  <a:cxn ang="0">
                    <a:pos x="211" y="263"/>
                  </a:cxn>
                  <a:cxn ang="0">
                    <a:pos x="221" y="259"/>
                  </a:cxn>
                  <a:cxn ang="0">
                    <a:pos x="302" y="313"/>
                  </a:cxn>
                  <a:cxn ang="0">
                    <a:pos x="259" y="215"/>
                  </a:cxn>
                  <a:cxn ang="0">
                    <a:pos x="358" y="177"/>
                  </a:cxn>
                  <a:cxn ang="0">
                    <a:pos x="263" y="158"/>
                  </a:cxn>
                  <a:cxn ang="0">
                    <a:pos x="259" y="147"/>
                  </a:cxn>
                  <a:cxn ang="0">
                    <a:pos x="313" y="69"/>
                  </a:cxn>
                  <a:cxn ang="0">
                    <a:pos x="215" y="112"/>
                  </a:cxn>
                  <a:cxn ang="0">
                    <a:pos x="177" y="11"/>
                  </a:cxn>
                  <a:cxn ang="0">
                    <a:pos x="158" y="107"/>
                  </a:cxn>
                  <a:cxn ang="0">
                    <a:pos x="147" y="112"/>
                  </a:cxn>
                  <a:cxn ang="0">
                    <a:pos x="67" y="58"/>
                  </a:cxn>
                  <a:cxn ang="0">
                    <a:pos x="110" y="154"/>
                  </a:cxn>
                  <a:cxn ang="0">
                    <a:pos x="11" y="192"/>
                  </a:cxn>
                  <a:cxn ang="0">
                    <a:pos x="106" y="211"/>
                  </a:cxn>
                  <a:cxn ang="0">
                    <a:pos x="110" y="221"/>
                  </a:cxn>
                  <a:cxn ang="0">
                    <a:pos x="56" y="302"/>
                  </a:cxn>
                  <a:cxn ang="0">
                    <a:pos x="154" y="259"/>
                  </a:cxn>
                  <a:cxn ang="0">
                    <a:pos x="192" y="358"/>
                  </a:cxn>
                  <a:cxn ang="0">
                    <a:pos x="211" y="263"/>
                  </a:cxn>
                </a:cxnLst>
                <a:rect l="0" t="0" r="r" b="b"/>
                <a:pathLst>
                  <a:path w="368" h="368">
                    <a:moveTo>
                      <a:pt x="192" y="363"/>
                    </a:moveTo>
                    <a:cubicBezTo>
                      <a:pt x="191" y="366"/>
                      <a:pt x="188" y="368"/>
                      <a:pt x="184" y="368"/>
                    </a:cubicBezTo>
                    <a:cubicBezTo>
                      <a:pt x="181" y="368"/>
                      <a:pt x="178" y="366"/>
                      <a:pt x="177" y="363"/>
                    </a:cubicBezTo>
                    <a:lnTo>
                      <a:pt x="143" y="269"/>
                    </a:lnTo>
                    <a:lnTo>
                      <a:pt x="154" y="273"/>
                    </a:lnTo>
                    <a:lnTo>
                      <a:pt x="63" y="317"/>
                    </a:lnTo>
                    <a:cubicBezTo>
                      <a:pt x="60" y="318"/>
                      <a:pt x="56" y="317"/>
                      <a:pt x="54" y="315"/>
                    </a:cubicBezTo>
                    <a:cubicBezTo>
                      <a:pt x="52" y="313"/>
                      <a:pt x="51" y="309"/>
                      <a:pt x="52" y="306"/>
                    </a:cubicBezTo>
                    <a:lnTo>
                      <a:pt x="96" y="215"/>
                    </a:lnTo>
                    <a:lnTo>
                      <a:pt x="100" y="226"/>
                    </a:lnTo>
                    <a:lnTo>
                      <a:pt x="6" y="192"/>
                    </a:lnTo>
                    <a:cubicBezTo>
                      <a:pt x="3" y="191"/>
                      <a:pt x="0" y="188"/>
                      <a:pt x="0" y="184"/>
                    </a:cubicBezTo>
                    <a:cubicBezTo>
                      <a:pt x="0" y="181"/>
                      <a:pt x="3" y="178"/>
                      <a:pt x="6" y="177"/>
                    </a:cubicBezTo>
                    <a:lnTo>
                      <a:pt x="100" y="143"/>
                    </a:lnTo>
                    <a:lnTo>
                      <a:pt x="96" y="154"/>
                    </a:lnTo>
                    <a:lnTo>
                      <a:pt x="52" y="65"/>
                    </a:lnTo>
                    <a:cubicBezTo>
                      <a:pt x="51" y="62"/>
                      <a:pt x="52" y="58"/>
                      <a:pt x="54" y="56"/>
                    </a:cubicBezTo>
                    <a:cubicBezTo>
                      <a:pt x="56" y="53"/>
                      <a:pt x="60" y="53"/>
                      <a:pt x="63" y="54"/>
                    </a:cubicBezTo>
                    <a:lnTo>
                      <a:pt x="154" y="97"/>
                    </a:lnTo>
                    <a:lnTo>
                      <a:pt x="143" y="102"/>
                    </a:lnTo>
                    <a:lnTo>
                      <a:pt x="177" y="6"/>
                    </a:lnTo>
                    <a:cubicBezTo>
                      <a:pt x="178" y="3"/>
                      <a:pt x="181" y="0"/>
                      <a:pt x="184" y="0"/>
                    </a:cubicBezTo>
                    <a:cubicBezTo>
                      <a:pt x="188" y="0"/>
                      <a:pt x="191" y="3"/>
                      <a:pt x="192" y="6"/>
                    </a:cubicBezTo>
                    <a:lnTo>
                      <a:pt x="226" y="102"/>
                    </a:lnTo>
                    <a:lnTo>
                      <a:pt x="215" y="97"/>
                    </a:lnTo>
                    <a:lnTo>
                      <a:pt x="306" y="54"/>
                    </a:lnTo>
                    <a:cubicBezTo>
                      <a:pt x="309" y="53"/>
                      <a:pt x="313" y="53"/>
                      <a:pt x="315" y="56"/>
                    </a:cubicBezTo>
                    <a:cubicBezTo>
                      <a:pt x="317" y="58"/>
                      <a:pt x="318" y="62"/>
                      <a:pt x="316" y="65"/>
                    </a:cubicBezTo>
                    <a:lnTo>
                      <a:pt x="273" y="154"/>
                    </a:lnTo>
                    <a:lnTo>
                      <a:pt x="269" y="143"/>
                    </a:lnTo>
                    <a:lnTo>
                      <a:pt x="363" y="177"/>
                    </a:lnTo>
                    <a:cubicBezTo>
                      <a:pt x="366" y="178"/>
                      <a:pt x="368" y="181"/>
                      <a:pt x="368" y="184"/>
                    </a:cubicBezTo>
                    <a:cubicBezTo>
                      <a:pt x="368" y="188"/>
                      <a:pt x="366" y="191"/>
                      <a:pt x="363" y="192"/>
                    </a:cubicBezTo>
                    <a:lnTo>
                      <a:pt x="269" y="226"/>
                    </a:lnTo>
                    <a:lnTo>
                      <a:pt x="273" y="215"/>
                    </a:lnTo>
                    <a:lnTo>
                      <a:pt x="317" y="306"/>
                    </a:lnTo>
                    <a:cubicBezTo>
                      <a:pt x="318" y="309"/>
                      <a:pt x="317" y="313"/>
                      <a:pt x="315" y="315"/>
                    </a:cubicBezTo>
                    <a:cubicBezTo>
                      <a:pt x="313" y="317"/>
                      <a:pt x="309" y="318"/>
                      <a:pt x="306" y="317"/>
                    </a:cubicBezTo>
                    <a:lnTo>
                      <a:pt x="215" y="273"/>
                    </a:lnTo>
                    <a:lnTo>
                      <a:pt x="226" y="269"/>
                    </a:lnTo>
                    <a:lnTo>
                      <a:pt x="192" y="363"/>
                    </a:lnTo>
                    <a:close/>
                    <a:moveTo>
                      <a:pt x="211" y="263"/>
                    </a:moveTo>
                    <a:cubicBezTo>
                      <a:pt x="211" y="261"/>
                      <a:pt x="213" y="260"/>
                      <a:pt x="215" y="259"/>
                    </a:cubicBezTo>
                    <a:cubicBezTo>
                      <a:pt x="217" y="258"/>
                      <a:pt x="219" y="258"/>
                      <a:pt x="221" y="259"/>
                    </a:cubicBezTo>
                    <a:lnTo>
                      <a:pt x="313" y="302"/>
                    </a:lnTo>
                    <a:lnTo>
                      <a:pt x="302" y="313"/>
                    </a:lnTo>
                    <a:lnTo>
                      <a:pt x="259" y="221"/>
                    </a:lnTo>
                    <a:cubicBezTo>
                      <a:pt x="258" y="219"/>
                      <a:pt x="258" y="217"/>
                      <a:pt x="259" y="215"/>
                    </a:cubicBezTo>
                    <a:cubicBezTo>
                      <a:pt x="260" y="213"/>
                      <a:pt x="261" y="211"/>
                      <a:pt x="263" y="211"/>
                    </a:cubicBezTo>
                    <a:lnTo>
                      <a:pt x="358" y="177"/>
                    </a:lnTo>
                    <a:lnTo>
                      <a:pt x="358" y="192"/>
                    </a:lnTo>
                    <a:lnTo>
                      <a:pt x="263" y="158"/>
                    </a:lnTo>
                    <a:cubicBezTo>
                      <a:pt x="261" y="158"/>
                      <a:pt x="260" y="156"/>
                      <a:pt x="259" y="154"/>
                    </a:cubicBezTo>
                    <a:cubicBezTo>
                      <a:pt x="258" y="152"/>
                      <a:pt x="258" y="149"/>
                      <a:pt x="259" y="147"/>
                    </a:cubicBezTo>
                    <a:lnTo>
                      <a:pt x="302" y="58"/>
                    </a:lnTo>
                    <a:lnTo>
                      <a:pt x="313" y="69"/>
                    </a:lnTo>
                    <a:lnTo>
                      <a:pt x="221" y="112"/>
                    </a:lnTo>
                    <a:cubicBezTo>
                      <a:pt x="219" y="113"/>
                      <a:pt x="217" y="113"/>
                      <a:pt x="215" y="112"/>
                    </a:cubicBezTo>
                    <a:cubicBezTo>
                      <a:pt x="213" y="111"/>
                      <a:pt x="211" y="109"/>
                      <a:pt x="211" y="107"/>
                    </a:cubicBezTo>
                    <a:lnTo>
                      <a:pt x="177" y="11"/>
                    </a:lnTo>
                    <a:lnTo>
                      <a:pt x="192" y="11"/>
                    </a:lnTo>
                    <a:lnTo>
                      <a:pt x="158" y="107"/>
                    </a:lnTo>
                    <a:cubicBezTo>
                      <a:pt x="158" y="109"/>
                      <a:pt x="156" y="111"/>
                      <a:pt x="154" y="112"/>
                    </a:cubicBezTo>
                    <a:cubicBezTo>
                      <a:pt x="152" y="113"/>
                      <a:pt x="149" y="113"/>
                      <a:pt x="147" y="112"/>
                    </a:cubicBezTo>
                    <a:lnTo>
                      <a:pt x="56" y="69"/>
                    </a:lnTo>
                    <a:lnTo>
                      <a:pt x="67" y="58"/>
                    </a:lnTo>
                    <a:lnTo>
                      <a:pt x="110" y="147"/>
                    </a:lnTo>
                    <a:cubicBezTo>
                      <a:pt x="111" y="149"/>
                      <a:pt x="111" y="152"/>
                      <a:pt x="110" y="154"/>
                    </a:cubicBezTo>
                    <a:cubicBezTo>
                      <a:pt x="109" y="156"/>
                      <a:pt x="108" y="158"/>
                      <a:pt x="106" y="158"/>
                    </a:cubicBezTo>
                    <a:lnTo>
                      <a:pt x="11" y="192"/>
                    </a:lnTo>
                    <a:lnTo>
                      <a:pt x="11" y="177"/>
                    </a:lnTo>
                    <a:lnTo>
                      <a:pt x="106" y="211"/>
                    </a:lnTo>
                    <a:cubicBezTo>
                      <a:pt x="108" y="211"/>
                      <a:pt x="109" y="213"/>
                      <a:pt x="110" y="215"/>
                    </a:cubicBezTo>
                    <a:cubicBezTo>
                      <a:pt x="111" y="217"/>
                      <a:pt x="111" y="219"/>
                      <a:pt x="110" y="221"/>
                    </a:cubicBezTo>
                    <a:lnTo>
                      <a:pt x="67" y="313"/>
                    </a:lnTo>
                    <a:lnTo>
                      <a:pt x="56" y="302"/>
                    </a:lnTo>
                    <a:lnTo>
                      <a:pt x="147" y="259"/>
                    </a:lnTo>
                    <a:cubicBezTo>
                      <a:pt x="149" y="258"/>
                      <a:pt x="152" y="258"/>
                      <a:pt x="154" y="259"/>
                    </a:cubicBezTo>
                    <a:cubicBezTo>
                      <a:pt x="156" y="260"/>
                      <a:pt x="158" y="261"/>
                      <a:pt x="158" y="263"/>
                    </a:cubicBezTo>
                    <a:lnTo>
                      <a:pt x="192" y="358"/>
                    </a:lnTo>
                    <a:lnTo>
                      <a:pt x="177" y="358"/>
                    </a:lnTo>
                    <a:lnTo>
                      <a:pt x="211" y="26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1" name="Freeform 127"/>
              <p:cNvSpPr>
                <a:spLocks noEditPoints="1"/>
              </p:cNvSpPr>
              <p:nvPr/>
            </p:nvSpPr>
            <p:spPr bwMode="auto">
              <a:xfrm>
                <a:off x="1122" y="3271"/>
                <a:ext cx="59" cy="59"/>
              </a:xfrm>
              <a:custGeom>
                <a:avLst/>
                <a:gdLst/>
                <a:ahLst/>
                <a:cxnLst>
                  <a:cxn ang="0">
                    <a:pos x="152" y="255"/>
                  </a:cxn>
                  <a:cxn ang="0">
                    <a:pos x="162" y="261"/>
                  </a:cxn>
                  <a:cxn ang="0">
                    <a:pos x="209" y="261"/>
                  </a:cxn>
                  <a:cxn ang="0">
                    <a:pos x="223" y="255"/>
                  </a:cxn>
                  <a:cxn ang="0">
                    <a:pos x="256" y="222"/>
                  </a:cxn>
                  <a:cxn ang="0">
                    <a:pos x="261" y="207"/>
                  </a:cxn>
                  <a:cxn ang="0">
                    <a:pos x="261" y="162"/>
                  </a:cxn>
                  <a:cxn ang="0">
                    <a:pos x="256" y="147"/>
                  </a:cxn>
                  <a:cxn ang="0">
                    <a:pos x="223" y="114"/>
                  </a:cxn>
                  <a:cxn ang="0">
                    <a:pos x="209" y="108"/>
                  </a:cxn>
                  <a:cxn ang="0">
                    <a:pos x="162" y="108"/>
                  </a:cxn>
                  <a:cxn ang="0">
                    <a:pos x="147" y="114"/>
                  </a:cxn>
                  <a:cxn ang="0">
                    <a:pos x="114" y="147"/>
                  </a:cxn>
                  <a:cxn ang="0">
                    <a:pos x="108" y="162"/>
                  </a:cxn>
                  <a:cxn ang="0">
                    <a:pos x="108" y="207"/>
                  </a:cxn>
                  <a:cxn ang="0">
                    <a:pos x="114" y="222"/>
                  </a:cxn>
                  <a:cxn ang="0">
                    <a:pos x="147" y="255"/>
                  </a:cxn>
                  <a:cxn ang="0">
                    <a:pos x="185" y="368"/>
                  </a:cxn>
                  <a:cxn ang="0">
                    <a:pos x="174" y="362"/>
                  </a:cxn>
                  <a:cxn ang="0">
                    <a:pos x="67" y="316"/>
                  </a:cxn>
                  <a:cxn ang="0">
                    <a:pos x="53" y="302"/>
                  </a:cxn>
                  <a:cxn ang="0">
                    <a:pos x="8" y="195"/>
                  </a:cxn>
                  <a:cxn ang="0">
                    <a:pos x="8" y="174"/>
                  </a:cxn>
                  <a:cxn ang="0">
                    <a:pos x="53" y="65"/>
                  </a:cxn>
                  <a:cxn ang="0">
                    <a:pos x="67" y="53"/>
                  </a:cxn>
                  <a:cxn ang="0">
                    <a:pos x="174" y="7"/>
                  </a:cxn>
                  <a:cxn ang="0">
                    <a:pos x="195" y="7"/>
                  </a:cxn>
                  <a:cxn ang="0">
                    <a:pos x="304" y="53"/>
                  </a:cxn>
                  <a:cxn ang="0">
                    <a:pos x="318" y="67"/>
                  </a:cxn>
                  <a:cxn ang="0">
                    <a:pos x="362" y="174"/>
                  </a:cxn>
                  <a:cxn ang="0">
                    <a:pos x="362" y="195"/>
                  </a:cxn>
                  <a:cxn ang="0">
                    <a:pos x="318" y="302"/>
                  </a:cxn>
                  <a:cxn ang="0">
                    <a:pos x="304" y="316"/>
                  </a:cxn>
                  <a:cxn ang="0">
                    <a:pos x="195" y="362"/>
                  </a:cxn>
                </a:cxnLst>
                <a:rect l="0" t="0" r="r" b="b"/>
                <a:pathLst>
                  <a:path w="368" h="368">
                    <a:moveTo>
                      <a:pt x="152" y="255"/>
                    </a:moveTo>
                    <a:lnTo>
                      <a:pt x="152" y="255"/>
                    </a:lnTo>
                    <a:cubicBezTo>
                      <a:pt x="154" y="255"/>
                      <a:pt x="154" y="255"/>
                      <a:pt x="155" y="255"/>
                    </a:cubicBezTo>
                    <a:cubicBezTo>
                      <a:pt x="158" y="256"/>
                      <a:pt x="160" y="258"/>
                      <a:pt x="162" y="261"/>
                    </a:cubicBezTo>
                    <a:lnTo>
                      <a:pt x="185" y="327"/>
                    </a:lnTo>
                    <a:lnTo>
                      <a:pt x="209" y="261"/>
                    </a:lnTo>
                    <a:cubicBezTo>
                      <a:pt x="209" y="258"/>
                      <a:pt x="211" y="256"/>
                      <a:pt x="214" y="255"/>
                    </a:cubicBezTo>
                    <a:cubicBezTo>
                      <a:pt x="217" y="253"/>
                      <a:pt x="220" y="253"/>
                      <a:pt x="223" y="255"/>
                    </a:cubicBezTo>
                    <a:lnTo>
                      <a:pt x="285" y="285"/>
                    </a:lnTo>
                    <a:lnTo>
                      <a:pt x="256" y="222"/>
                    </a:lnTo>
                    <a:cubicBezTo>
                      <a:pt x="255" y="220"/>
                      <a:pt x="255" y="217"/>
                      <a:pt x="255" y="214"/>
                    </a:cubicBezTo>
                    <a:cubicBezTo>
                      <a:pt x="256" y="211"/>
                      <a:pt x="259" y="209"/>
                      <a:pt x="261" y="207"/>
                    </a:cubicBezTo>
                    <a:lnTo>
                      <a:pt x="327" y="184"/>
                    </a:lnTo>
                    <a:lnTo>
                      <a:pt x="261" y="162"/>
                    </a:lnTo>
                    <a:cubicBezTo>
                      <a:pt x="259" y="160"/>
                      <a:pt x="256" y="158"/>
                      <a:pt x="255" y="155"/>
                    </a:cubicBezTo>
                    <a:cubicBezTo>
                      <a:pt x="255" y="152"/>
                      <a:pt x="255" y="149"/>
                      <a:pt x="256" y="147"/>
                    </a:cubicBezTo>
                    <a:lnTo>
                      <a:pt x="285" y="84"/>
                    </a:lnTo>
                    <a:lnTo>
                      <a:pt x="223" y="114"/>
                    </a:lnTo>
                    <a:cubicBezTo>
                      <a:pt x="220" y="114"/>
                      <a:pt x="217" y="116"/>
                      <a:pt x="214" y="114"/>
                    </a:cubicBezTo>
                    <a:cubicBezTo>
                      <a:pt x="211" y="113"/>
                      <a:pt x="209" y="111"/>
                      <a:pt x="209" y="108"/>
                    </a:cubicBezTo>
                    <a:lnTo>
                      <a:pt x="185" y="42"/>
                    </a:lnTo>
                    <a:lnTo>
                      <a:pt x="162" y="108"/>
                    </a:lnTo>
                    <a:cubicBezTo>
                      <a:pt x="160" y="111"/>
                      <a:pt x="158" y="113"/>
                      <a:pt x="155" y="114"/>
                    </a:cubicBezTo>
                    <a:cubicBezTo>
                      <a:pt x="154" y="114"/>
                      <a:pt x="151" y="114"/>
                      <a:pt x="147" y="114"/>
                    </a:cubicBezTo>
                    <a:lnTo>
                      <a:pt x="84" y="84"/>
                    </a:lnTo>
                    <a:lnTo>
                      <a:pt x="114" y="147"/>
                    </a:lnTo>
                    <a:cubicBezTo>
                      <a:pt x="116" y="149"/>
                      <a:pt x="116" y="152"/>
                      <a:pt x="114" y="155"/>
                    </a:cubicBezTo>
                    <a:cubicBezTo>
                      <a:pt x="113" y="158"/>
                      <a:pt x="111" y="160"/>
                      <a:pt x="108" y="162"/>
                    </a:cubicBezTo>
                    <a:lnTo>
                      <a:pt x="43" y="184"/>
                    </a:lnTo>
                    <a:lnTo>
                      <a:pt x="108" y="207"/>
                    </a:lnTo>
                    <a:cubicBezTo>
                      <a:pt x="111" y="209"/>
                      <a:pt x="113" y="211"/>
                      <a:pt x="114" y="214"/>
                    </a:cubicBezTo>
                    <a:cubicBezTo>
                      <a:pt x="116" y="217"/>
                      <a:pt x="116" y="220"/>
                      <a:pt x="114" y="222"/>
                    </a:cubicBezTo>
                    <a:lnTo>
                      <a:pt x="84" y="285"/>
                    </a:lnTo>
                    <a:lnTo>
                      <a:pt x="147" y="255"/>
                    </a:lnTo>
                    <a:cubicBezTo>
                      <a:pt x="149" y="255"/>
                      <a:pt x="151" y="255"/>
                      <a:pt x="152" y="255"/>
                    </a:cubicBezTo>
                    <a:close/>
                    <a:moveTo>
                      <a:pt x="185" y="368"/>
                    </a:moveTo>
                    <a:lnTo>
                      <a:pt x="185" y="368"/>
                    </a:lnTo>
                    <a:cubicBezTo>
                      <a:pt x="181" y="368"/>
                      <a:pt x="176" y="365"/>
                      <a:pt x="174" y="362"/>
                    </a:cubicBezTo>
                    <a:lnTo>
                      <a:pt x="146" y="278"/>
                    </a:lnTo>
                    <a:lnTo>
                      <a:pt x="67" y="316"/>
                    </a:lnTo>
                    <a:cubicBezTo>
                      <a:pt x="62" y="318"/>
                      <a:pt x="57" y="318"/>
                      <a:pt x="54" y="315"/>
                    </a:cubicBezTo>
                    <a:cubicBezTo>
                      <a:pt x="51" y="312"/>
                      <a:pt x="51" y="307"/>
                      <a:pt x="53" y="302"/>
                    </a:cubicBezTo>
                    <a:lnTo>
                      <a:pt x="90" y="223"/>
                    </a:lnTo>
                    <a:lnTo>
                      <a:pt x="8" y="195"/>
                    </a:lnTo>
                    <a:cubicBezTo>
                      <a:pt x="4" y="193"/>
                      <a:pt x="0" y="188"/>
                      <a:pt x="0" y="184"/>
                    </a:cubicBezTo>
                    <a:cubicBezTo>
                      <a:pt x="0" y="181"/>
                      <a:pt x="4" y="176"/>
                      <a:pt x="8" y="174"/>
                    </a:cubicBezTo>
                    <a:lnTo>
                      <a:pt x="90" y="146"/>
                    </a:lnTo>
                    <a:lnTo>
                      <a:pt x="53" y="65"/>
                    </a:lnTo>
                    <a:cubicBezTo>
                      <a:pt x="51" y="62"/>
                      <a:pt x="51" y="57"/>
                      <a:pt x="54" y="54"/>
                    </a:cubicBezTo>
                    <a:cubicBezTo>
                      <a:pt x="57" y="51"/>
                      <a:pt x="62" y="49"/>
                      <a:pt x="67" y="53"/>
                    </a:cubicBezTo>
                    <a:lnTo>
                      <a:pt x="146" y="89"/>
                    </a:lnTo>
                    <a:lnTo>
                      <a:pt x="174" y="7"/>
                    </a:lnTo>
                    <a:cubicBezTo>
                      <a:pt x="176" y="4"/>
                      <a:pt x="181" y="0"/>
                      <a:pt x="185" y="0"/>
                    </a:cubicBezTo>
                    <a:cubicBezTo>
                      <a:pt x="190" y="0"/>
                      <a:pt x="193" y="4"/>
                      <a:pt x="195" y="7"/>
                    </a:cubicBezTo>
                    <a:lnTo>
                      <a:pt x="225" y="89"/>
                    </a:lnTo>
                    <a:lnTo>
                      <a:pt x="304" y="53"/>
                    </a:lnTo>
                    <a:cubicBezTo>
                      <a:pt x="307" y="49"/>
                      <a:pt x="312" y="51"/>
                      <a:pt x="315" y="54"/>
                    </a:cubicBezTo>
                    <a:cubicBezTo>
                      <a:pt x="318" y="57"/>
                      <a:pt x="320" y="62"/>
                      <a:pt x="318" y="67"/>
                    </a:cubicBezTo>
                    <a:lnTo>
                      <a:pt x="280" y="146"/>
                    </a:lnTo>
                    <a:lnTo>
                      <a:pt x="362" y="174"/>
                    </a:lnTo>
                    <a:cubicBezTo>
                      <a:pt x="367" y="176"/>
                      <a:pt x="368" y="181"/>
                      <a:pt x="368" y="184"/>
                    </a:cubicBezTo>
                    <a:cubicBezTo>
                      <a:pt x="368" y="188"/>
                      <a:pt x="367" y="193"/>
                      <a:pt x="362" y="195"/>
                    </a:cubicBezTo>
                    <a:lnTo>
                      <a:pt x="280" y="223"/>
                    </a:lnTo>
                    <a:lnTo>
                      <a:pt x="318" y="302"/>
                    </a:lnTo>
                    <a:cubicBezTo>
                      <a:pt x="320" y="307"/>
                      <a:pt x="318" y="312"/>
                      <a:pt x="315" y="315"/>
                    </a:cubicBezTo>
                    <a:cubicBezTo>
                      <a:pt x="312" y="318"/>
                      <a:pt x="307" y="318"/>
                      <a:pt x="304" y="316"/>
                    </a:cubicBezTo>
                    <a:lnTo>
                      <a:pt x="225" y="278"/>
                    </a:lnTo>
                    <a:lnTo>
                      <a:pt x="195" y="362"/>
                    </a:lnTo>
                    <a:cubicBezTo>
                      <a:pt x="193" y="365"/>
                      <a:pt x="190" y="368"/>
                      <a:pt x="185" y="368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2" name="Freeform 128"/>
              <p:cNvSpPr>
                <a:spLocks noEditPoints="1"/>
              </p:cNvSpPr>
              <p:nvPr/>
            </p:nvSpPr>
            <p:spPr bwMode="auto">
              <a:xfrm>
                <a:off x="1121" y="3270"/>
                <a:ext cx="61" cy="61"/>
              </a:xfrm>
              <a:custGeom>
                <a:avLst/>
                <a:gdLst/>
                <a:ahLst/>
                <a:cxnLst>
                  <a:cxn ang="0">
                    <a:pos x="178" y="267"/>
                  </a:cxn>
                  <a:cxn ang="0">
                    <a:pos x="216" y="258"/>
                  </a:cxn>
                  <a:cxn ang="0">
                    <a:pos x="286" y="297"/>
                  </a:cxn>
                  <a:cxn ang="0">
                    <a:pos x="263" y="210"/>
                  </a:cxn>
                  <a:cxn ang="0">
                    <a:pos x="263" y="176"/>
                  </a:cxn>
                  <a:cxn ang="0">
                    <a:pos x="286" y="89"/>
                  </a:cxn>
                  <a:cxn ang="0">
                    <a:pos x="216" y="128"/>
                  </a:cxn>
                  <a:cxn ang="0">
                    <a:pos x="178" y="119"/>
                  </a:cxn>
                  <a:cxn ang="0">
                    <a:pos x="152" y="130"/>
                  </a:cxn>
                  <a:cxn ang="0">
                    <a:pos x="130" y="163"/>
                  </a:cxn>
                  <a:cxn ang="0">
                    <a:pos x="54" y="185"/>
                  </a:cxn>
                  <a:cxn ang="0">
                    <a:pos x="130" y="230"/>
                  </a:cxn>
                  <a:cxn ang="0">
                    <a:pos x="155" y="255"/>
                  </a:cxn>
                  <a:cxn ang="0">
                    <a:pos x="87" y="299"/>
                  </a:cxn>
                  <a:cxn ang="0">
                    <a:pos x="116" y="228"/>
                  </a:cxn>
                  <a:cxn ang="0">
                    <a:pos x="49" y="185"/>
                  </a:cxn>
                  <a:cxn ang="0">
                    <a:pos x="114" y="155"/>
                  </a:cxn>
                  <a:cxn ang="0">
                    <a:pos x="159" y="115"/>
                  </a:cxn>
                  <a:cxn ang="0">
                    <a:pos x="163" y="114"/>
                  </a:cxn>
                  <a:cxn ang="0">
                    <a:pos x="224" y="111"/>
                  </a:cxn>
                  <a:cxn ang="0">
                    <a:pos x="290" y="85"/>
                  </a:cxn>
                  <a:cxn ang="0">
                    <a:pos x="271" y="164"/>
                  </a:cxn>
                  <a:cxn ang="0">
                    <a:pos x="343" y="192"/>
                  </a:cxn>
                  <a:cxn ang="0">
                    <a:pos x="271" y="221"/>
                  </a:cxn>
                  <a:cxn ang="0">
                    <a:pos x="290" y="301"/>
                  </a:cxn>
                  <a:cxn ang="0">
                    <a:pos x="224" y="275"/>
                  </a:cxn>
                  <a:cxn ang="0">
                    <a:pos x="163" y="272"/>
                  </a:cxn>
                  <a:cxn ang="0">
                    <a:pos x="155" y="271"/>
                  </a:cxn>
                  <a:cxn ang="0">
                    <a:pos x="147" y="289"/>
                  </a:cxn>
                  <a:cxn ang="0">
                    <a:pos x="54" y="324"/>
                  </a:cxn>
                  <a:cxn ang="0">
                    <a:pos x="14" y="211"/>
                  </a:cxn>
                  <a:cxn ang="0">
                    <a:pos x="14" y="175"/>
                  </a:cxn>
                  <a:cxn ang="0">
                    <a:pos x="54" y="62"/>
                  </a:cxn>
                  <a:cxn ang="0">
                    <a:pos x="79" y="54"/>
                  </a:cxn>
                  <a:cxn ang="0">
                    <a:pos x="189" y="2"/>
                  </a:cxn>
                  <a:cxn ang="0">
                    <a:pos x="230" y="90"/>
                  </a:cxn>
                  <a:cxn ang="0">
                    <a:pos x="331" y="61"/>
                  </a:cxn>
                  <a:cxn ang="0">
                    <a:pos x="373" y="175"/>
                  </a:cxn>
                  <a:cxn ang="0">
                    <a:pos x="373" y="211"/>
                  </a:cxn>
                  <a:cxn ang="0">
                    <a:pos x="331" y="325"/>
                  </a:cxn>
                  <a:cxn ang="0">
                    <a:pos x="241" y="289"/>
                  </a:cxn>
                  <a:cxn ang="0">
                    <a:pos x="196" y="368"/>
                  </a:cxn>
                  <a:cxn ang="0">
                    <a:pos x="312" y="316"/>
                  </a:cxn>
                  <a:cxn ang="0">
                    <a:pos x="281" y="235"/>
                  </a:cxn>
                  <a:cxn ang="0">
                    <a:pos x="369" y="189"/>
                  </a:cxn>
                  <a:cxn ang="0">
                    <a:pos x="281" y="158"/>
                  </a:cxn>
                  <a:cxn ang="0">
                    <a:pos x="319" y="69"/>
                  </a:cxn>
                  <a:cxn ang="0">
                    <a:pos x="230" y="105"/>
                  </a:cxn>
                  <a:cxn ang="0">
                    <a:pos x="198" y="15"/>
                  </a:cxn>
                  <a:cxn ang="0">
                    <a:pos x="151" y="105"/>
                  </a:cxn>
                  <a:cxn ang="0">
                    <a:pos x="66" y="70"/>
                  </a:cxn>
                  <a:cxn ang="0">
                    <a:pos x="106" y="158"/>
                  </a:cxn>
                  <a:cxn ang="0">
                    <a:pos x="15" y="188"/>
                  </a:cxn>
                  <a:cxn ang="0">
                    <a:pos x="106" y="235"/>
                  </a:cxn>
                  <a:cxn ang="0">
                    <a:pos x="76" y="316"/>
                  </a:cxn>
                  <a:cxn ang="0">
                    <a:pos x="190" y="368"/>
                  </a:cxn>
                </a:cxnLst>
                <a:rect l="0" t="0" r="r" b="b"/>
                <a:pathLst>
                  <a:path w="385" h="385">
                    <a:moveTo>
                      <a:pt x="160" y="255"/>
                    </a:moveTo>
                    <a:lnTo>
                      <a:pt x="163" y="255"/>
                    </a:lnTo>
                    <a:cubicBezTo>
                      <a:pt x="165" y="255"/>
                      <a:pt x="167" y="256"/>
                      <a:pt x="169" y="257"/>
                    </a:cubicBezTo>
                    <a:lnTo>
                      <a:pt x="176" y="263"/>
                    </a:lnTo>
                    <a:cubicBezTo>
                      <a:pt x="177" y="264"/>
                      <a:pt x="178" y="265"/>
                      <a:pt x="178" y="267"/>
                    </a:cubicBezTo>
                    <a:lnTo>
                      <a:pt x="201" y="333"/>
                    </a:lnTo>
                    <a:lnTo>
                      <a:pt x="186" y="333"/>
                    </a:lnTo>
                    <a:lnTo>
                      <a:pt x="210" y="267"/>
                    </a:lnTo>
                    <a:cubicBezTo>
                      <a:pt x="210" y="266"/>
                      <a:pt x="211" y="265"/>
                      <a:pt x="211" y="264"/>
                    </a:cubicBezTo>
                    <a:lnTo>
                      <a:pt x="216" y="258"/>
                    </a:lnTo>
                    <a:cubicBezTo>
                      <a:pt x="218" y="257"/>
                      <a:pt x="220" y="255"/>
                      <a:pt x="222" y="255"/>
                    </a:cubicBezTo>
                    <a:lnTo>
                      <a:pt x="231" y="255"/>
                    </a:lnTo>
                    <a:cubicBezTo>
                      <a:pt x="233" y="255"/>
                      <a:pt x="234" y="256"/>
                      <a:pt x="235" y="256"/>
                    </a:cubicBezTo>
                    <a:lnTo>
                      <a:pt x="297" y="286"/>
                    </a:lnTo>
                    <a:lnTo>
                      <a:pt x="286" y="297"/>
                    </a:lnTo>
                    <a:lnTo>
                      <a:pt x="257" y="234"/>
                    </a:lnTo>
                    <a:cubicBezTo>
                      <a:pt x="257" y="233"/>
                      <a:pt x="257" y="232"/>
                      <a:pt x="257" y="231"/>
                    </a:cubicBezTo>
                    <a:lnTo>
                      <a:pt x="256" y="223"/>
                    </a:lnTo>
                    <a:cubicBezTo>
                      <a:pt x="255" y="221"/>
                      <a:pt x="256" y="219"/>
                      <a:pt x="257" y="217"/>
                    </a:cubicBezTo>
                    <a:lnTo>
                      <a:pt x="263" y="210"/>
                    </a:lnTo>
                    <a:cubicBezTo>
                      <a:pt x="264" y="209"/>
                      <a:pt x="265" y="208"/>
                      <a:pt x="267" y="208"/>
                    </a:cubicBezTo>
                    <a:lnTo>
                      <a:pt x="333" y="185"/>
                    </a:lnTo>
                    <a:lnTo>
                      <a:pt x="333" y="200"/>
                    </a:lnTo>
                    <a:lnTo>
                      <a:pt x="267" y="178"/>
                    </a:lnTo>
                    <a:cubicBezTo>
                      <a:pt x="266" y="178"/>
                      <a:pt x="264" y="177"/>
                      <a:pt x="263" y="176"/>
                    </a:cubicBezTo>
                    <a:lnTo>
                      <a:pt x="257" y="169"/>
                    </a:lnTo>
                    <a:cubicBezTo>
                      <a:pt x="256" y="167"/>
                      <a:pt x="255" y="165"/>
                      <a:pt x="256" y="162"/>
                    </a:cubicBezTo>
                    <a:lnTo>
                      <a:pt x="257" y="154"/>
                    </a:lnTo>
                    <a:cubicBezTo>
                      <a:pt x="257" y="154"/>
                      <a:pt x="257" y="153"/>
                      <a:pt x="257" y="152"/>
                    </a:cubicBezTo>
                    <a:lnTo>
                      <a:pt x="286" y="89"/>
                    </a:lnTo>
                    <a:lnTo>
                      <a:pt x="297" y="100"/>
                    </a:lnTo>
                    <a:lnTo>
                      <a:pt x="235" y="130"/>
                    </a:lnTo>
                    <a:cubicBezTo>
                      <a:pt x="234" y="130"/>
                      <a:pt x="233" y="130"/>
                      <a:pt x="231" y="130"/>
                    </a:cubicBezTo>
                    <a:lnTo>
                      <a:pt x="222" y="130"/>
                    </a:lnTo>
                    <a:cubicBezTo>
                      <a:pt x="220" y="130"/>
                      <a:pt x="218" y="129"/>
                      <a:pt x="216" y="128"/>
                    </a:cubicBezTo>
                    <a:lnTo>
                      <a:pt x="211" y="122"/>
                    </a:lnTo>
                    <a:cubicBezTo>
                      <a:pt x="211" y="121"/>
                      <a:pt x="210" y="120"/>
                      <a:pt x="210" y="119"/>
                    </a:cubicBezTo>
                    <a:lnTo>
                      <a:pt x="186" y="53"/>
                    </a:lnTo>
                    <a:lnTo>
                      <a:pt x="201" y="53"/>
                    </a:lnTo>
                    <a:lnTo>
                      <a:pt x="178" y="119"/>
                    </a:lnTo>
                    <a:cubicBezTo>
                      <a:pt x="178" y="120"/>
                      <a:pt x="177" y="122"/>
                      <a:pt x="176" y="123"/>
                    </a:cubicBezTo>
                    <a:lnTo>
                      <a:pt x="169" y="129"/>
                    </a:lnTo>
                    <a:cubicBezTo>
                      <a:pt x="167" y="130"/>
                      <a:pt x="165" y="130"/>
                      <a:pt x="163" y="130"/>
                    </a:cubicBezTo>
                    <a:lnTo>
                      <a:pt x="155" y="130"/>
                    </a:lnTo>
                    <a:cubicBezTo>
                      <a:pt x="154" y="130"/>
                      <a:pt x="153" y="130"/>
                      <a:pt x="152" y="130"/>
                    </a:cubicBezTo>
                    <a:lnTo>
                      <a:pt x="89" y="100"/>
                    </a:lnTo>
                    <a:lnTo>
                      <a:pt x="100" y="89"/>
                    </a:lnTo>
                    <a:lnTo>
                      <a:pt x="130" y="152"/>
                    </a:lnTo>
                    <a:cubicBezTo>
                      <a:pt x="130" y="153"/>
                      <a:pt x="130" y="154"/>
                      <a:pt x="130" y="155"/>
                    </a:cubicBezTo>
                    <a:lnTo>
                      <a:pt x="130" y="163"/>
                    </a:lnTo>
                    <a:cubicBezTo>
                      <a:pt x="130" y="165"/>
                      <a:pt x="130" y="167"/>
                      <a:pt x="129" y="169"/>
                    </a:cubicBezTo>
                    <a:lnTo>
                      <a:pt x="123" y="176"/>
                    </a:lnTo>
                    <a:cubicBezTo>
                      <a:pt x="122" y="177"/>
                      <a:pt x="120" y="178"/>
                      <a:pt x="119" y="178"/>
                    </a:cubicBezTo>
                    <a:lnTo>
                      <a:pt x="54" y="200"/>
                    </a:lnTo>
                    <a:lnTo>
                      <a:pt x="54" y="185"/>
                    </a:lnTo>
                    <a:lnTo>
                      <a:pt x="119" y="208"/>
                    </a:lnTo>
                    <a:cubicBezTo>
                      <a:pt x="120" y="208"/>
                      <a:pt x="122" y="209"/>
                      <a:pt x="123" y="210"/>
                    </a:cubicBezTo>
                    <a:lnTo>
                      <a:pt x="129" y="217"/>
                    </a:lnTo>
                    <a:cubicBezTo>
                      <a:pt x="130" y="219"/>
                      <a:pt x="130" y="221"/>
                      <a:pt x="130" y="222"/>
                    </a:cubicBezTo>
                    <a:lnTo>
                      <a:pt x="130" y="230"/>
                    </a:lnTo>
                    <a:cubicBezTo>
                      <a:pt x="130" y="232"/>
                      <a:pt x="130" y="233"/>
                      <a:pt x="130" y="234"/>
                    </a:cubicBezTo>
                    <a:lnTo>
                      <a:pt x="100" y="297"/>
                    </a:lnTo>
                    <a:lnTo>
                      <a:pt x="89" y="286"/>
                    </a:lnTo>
                    <a:lnTo>
                      <a:pt x="152" y="256"/>
                    </a:lnTo>
                    <a:cubicBezTo>
                      <a:pt x="153" y="256"/>
                      <a:pt x="154" y="255"/>
                      <a:pt x="155" y="255"/>
                    </a:cubicBezTo>
                    <a:lnTo>
                      <a:pt x="160" y="255"/>
                    </a:lnTo>
                    <a:close/>
                    <a:moveTo>
                      <a:pt x="155" y="271"/>
                    </a:moveTo>
                    <a:lnTo>
                      <a:pt x="159" y="271"/>
                    </a:lnTo>
                    <a:lnTo>
                      <a:pt x="96" y="301"/>
                    </a:lnTo>
                    <a:cubicBezTo>
                      <a:pt x="93" y="302"/>
                      <a:pt x="89" y="302"/>
                      <a:pt x="87" y="299"/>
                    </a:cubicBezTo>
                    <a:cubicBezTo>
                      <a:pt x="84" y="297"/>
                      <a:pt x="84" y="293"/>
                      <a:pt x="85" y="290"/>
                    </a:cubicBezTo>
                    <a:lnTo>
                      <a:pt x="115" y="227"/>
                    </a:lnTo>
                    <a:lnTo>
                      <a:pt x="114" y="230"/>
                    </a:lnTo>
                    <a:lnTo>
                      <a:pt x="114" y="222"/>
                    </a:lnTo>
                    <a:lnTo>
                      <a:pt x="116" y="228"/>
                    </a:lnTo>
                    <a:lnTo>
                      <a:pt x="110" y="221"/>
                    </a:lnTo>
                    <a:lnTo>
                      <a:pt x="114" y="223"/>
                    </a:lnTo>
                    <a:lnTo>
                      <a:pt x="49" y="200"/>
                    </a:lnTo>
                    <a:cubicBezTo>
                      <a:pt x="46" y="199"/>
                      <a:pt x="43" y="196"/>
                      <a:pt x="43" y="192"/>
                    </a:cubicBezTo>
                    <a:cubicBezTo>
                      <a:pt x="43" y="189"/>
                      <a:pt x="46" y="186"/>
                      <a:pt x="49" y="185"/>
                    </a:cubicBezTo>
                    <a:lnTo>
                      <a:pt x="114" y="163"/>
                    </a:lnTo>
                    <a:lnTo>
                      <a:pt x="110" y="165"/>
                    </a:lnTo>
                    <a:lnTo>
                      <a:pt x="116" y="158"/>
                    </a:lnTo>
                    <a:lnTo>
                      <a:pt x="114" y="163"/>
                    </a:lnTo>
                    <a:lnTo>
                      <a:pt x="114" y="155"/>
                    </a:lnTo>
                    <a:lnTo>
                      <a:pt x="115" y="159"/>
                    </a:lnTo>
                    <a:lnTo>
                      <a:pt x="85" y="96"/>
                    </a:lnTo>
                    <a:cubicBezTo>
                      <a:pt x="84" y="93"/>
                      <a:pt x="84" y="89"/>
                      <a:pt x="87" y="87"/>
                    </a:cubicBezTo>
                    <a:cubicBezTo>
                      <a:pt x="89" y="84"/>
                      <a:pt x="93" y="84"/>
                      <a:pt x="96" y="85"/>
                    </a:cubicBezTo>
                    <a:lnTo>
                      <a:pt x="159" y="115"/>
                    </a:lnTo>
                    <a:lnTo>
                      <a:pt x="155" y="114"/>
                    </a:lnTo>
                    <a:lnTo>
                      <a:pt x="163" y="114"/>
                    </a:lnTo>
                    <a:lnTo>
                      <a:pt x="158" y="116"/>
                    </a:lnTo>
                    <a:lnTo>
                      <a:pt x="165" y="110"/>
                    </a:lnTo>
                    <a:lnTo>
                      <a:pt x="163" y="114"/>
                    </a:lnTo>
                    <a:lnTo>
                      <a:pt x="186" y="48"/>
                    </a:lnTo>
                    <a:cubicBezTo>
                      <a:pt x="187" y="45"/>
                      <a:pt x="190" y="42"/>
                      <a:pt x="193" y="42"/>
                    </a:cubicBezTo>
                    <a:cubicBezTo>
                      <a:pt x="197" y="42"/>
                      <a:pt x="200" y="45"/>
                      <a:pt x="201" y="48"/>
                    </a:cubicBezTo>
                    <a:lnTo>
                      <a:pt x="225" y="114"/>
                    </a:lnTo>
                    <a:lnTo>
                      <a:pt x="224" y="111"/>
                    </a:lnTo>
                    <a:lnTo>
                      <a:pt x="229" y="117"/>
                    </a:lnTo>
                    <a:lnTo>
                      <a:pt x="222" y="114"/>
                    </a:lnTo>
                    <a:lnTo>
                      <a:pt x="231" y="114"/>
                    </a:lnTo>
                    <a:lnTo>
                      <a:pt x="228" y="115"/>
                    </a:lnTo>
                    <a:lnTo>
                      <a:pt x="290" y="85"/>
                    </a:lnTo>
                    <a:cubicBezTo>
                      <a:pt x="293" y="84"/>
                      <a:pt x="297" y="84"/>
                      <a:pt x="299" y="87"/>
                    </a:cubicBezTo>
                    <a:cubicBezTo>
                      <a:pt x="301" y="89"/>
                      <a:pt x="302" y="93"/>
                      <a:pt x="301" y="96"/>
                    </a:cubicBezTo>
                    <a:lnTo>
                      <a:pt x="272" y="159"/>
                    </a:lnTo>
                    <a:lnTo>
                      <a:pt x="272" y="156"/>
                    </a:lnTo>
                    <a:lnTo>
                      <a:pt x="271" y="164"/>
                    </a:lnTo>
                    <a:lnTo>
                      <a:pt x="270" y="158"/>
                    </a:lnTo>
                    <a:lnTo>
                      <a:pt x="276" y="165"/>
                    </a:lnTo>
                    <a:lnTo>
                      <a:pt x="272" y="163"/>
                    </a:lnTo>
                    <a:lnTo>
                      <a:pt x="338" y="185"/>
                    </a:lnTo>
                    <a:cubicBezTo>
                      <a:pt x="341" y="186"/>
                      <a:pt x="343" y="189"/>
                      <a:pt x="343" y="192"/>
                    </a:cubicBezTo>
                    <a:cubicBezTo>
                      <a:pt x="343" y="196"/>
                      <a:pt x="341" y="199"/>
                      <a:pt x="338" y="200"/>
                    </a:cubicBezTo>
                    <a:lnTo>
                      <a:pt x="272" y="223"/>
                    </a:lnTo>
                    <a:lnTo>
                      <a:pt x="276" y="221"/>
                    </a:lnTo>
                    <a:lnTo>
                      <a:pt x="270" y="228"/>
                    </a:lnTo>
                    <a:lnTo>
                      <a:pt x="271" y="221"/>
                    </a:lnTo>
                    <a:lnTo>
                      <a:pt x="272" y="229"/>
                    </a:lnTo>
                    <a:lnTo>
                      <a:pt x="272" y="227"/>
                    </a:lnTo>
                    <a:lnTo>
                      <a:pt x="301" y="290"/>
                    </a:lnTo>
                    <a:cubicBezTo>
                      <a:pt x="302" y="293"/>
                      <a:pt x="301" y="297"/>
                      <a:pt x="299" y="299"/>
                    </a:cubicBezTo>
                    <a:cubicBezTo>
                      <a:pt x="297" y="302"/>
                      <a:pt x="293" y="302"/>
                      <a:pt x="290" y="301"/>
                    </a:cubicBezTo>
                    <a:lnTo>
                      <a:pt x="228" y="271"/>
                    </a:lnTo>
                    <a:lnTo>
                      <a:pt x="231" y="271"/>
                    </a:lnTo>
                    <a:lnTo>
                      <a:pt x="222" y="271"/>
                    </a:lnTo>
                    <a:lnTo>
                      <a:pt x="229" y="269"/>
                    </a:lnTo>
                    <a:lnTo>
                      <a:pt x="224" y="275"/>
                    </a:lnTo>
                    <a:lnTo>
                      <a:pt x="225" y="272"/>
                    </a:lnTo>
                    <a:lnTo>
                      <a:pt x="201" y="338"/>
                    </a:lnTo>
                    <a:cubicBezTo>
                      <a:pt x="200" y="341"/>
                      <a:pt x="197" y="343"/>
                      <a:pt x="193" y="343"/>
                    </a:cubicBezTo>
                    <a:cubicBezTo>
                      <a:pt x="190" y="343"/>
                      <a:pt x="187" y="341"/>
                      <a:pt x="186" y="338"/>
                    </a:cubicBezTo>
                    <a:lnTo>
                      <a:pt x="163" y="272"/>
                    </a:lnTo>
                    <a:lnTo>
                      <a:pt x="165" y="276"/>
                    </a:lnTo>
                    <a:lnTo>
                      <a:pt x="158" y="270"/>
                    </a:lnTo>
                    <a:lnTo>
                      <a:pt x="163" y="271"/>
                    </a:lnTo>
                    <a:lnTo>
                      <a:pt x="160" y="271"/>
                    </a:lnTo>
                    <a:lnTo>
                      <a:pt x="155" y="271"/>
                    </a:lnTo>
                    <a:close/>
                    <a:moveTo>
                      <a:pt x="198" y="383"/>
                    </a:moveTo>
                    <a:cubicBezTo>
                      <a:pt x="195" y="385"/>
                      <a:pt x="192" y="385"/>
                      <a:pt x="190" y="383"/>
                    </a:cubicBezTo>
                    <a:lnTo>
                      <a:pt x="179" y="377"/>
                    </a:lnTo>
                    <a:cubicBezTo>
                      <a:pt x="177" y="377"/>
                      <a:pt x="176" y="375"/>
                      <a:pt x="175" y="373"/>
                    </a:cubicBezTo>
                    <a:lnTo>
                      <a:pt x="147" y="289"/>
                    </a:lnTo>
                    <a:lnTo>
                      <a:pt x="158" y="294"/>
                    </a:lnTo>
                    <a:lnTo>
                      <a:pt x="79" y="332"/>
                    </a:lnTo>
                    <a:cubicBezTo>
                      <a:pt x="78" y="332"/>
                      <a:pt x="76" y="333"/>
                      <a:pt x="75" y="332"/>
                    </a:cubicBezTo>
                    <a:lnTo>
                      <a:pt x="62" y="331"/>
                    </a:lnTo>
                    <a:cubicBezTo>
                      <a:pt x="58" y="331"/>
                      <a:pt x="55" y="328"/>
                      <a:pt x="54" y="324"/>
                    </a:cubicBezTo>
                    <a:lnTo>
                      <a:pt x="53" y="311"/>
                    </a:lnTo>
                    <a:cubicBezTo>
                      <a:pt x="53" y="310"/>
                      <a:pt x="54" y="308"/>
                      <a:pt x="54" y="307"/>
                    </a:cubicBezTo>
                    <a:lnTo>
                      <a:pt x="91" y="228"/>
                    </a:lnTo>
                    <a:lnTo>
                      <a:pt x="96" y="239"/>
                    </a:lnTo>
                    <a:lnTo>
                      <a:pt x="14" y="211"/>
                    </a:lnTo>
                    <a:cubicBezTo>
                      <a:pt x="12" y="211"/>
                      <a:pt x="11" y="210"/>
                      <a:pt x="10" y="208"/>
                    </a:cubicBezTo>
                    <a:lnTo>
                      <a:pt x="2" y="197"/>
                    </a:lnTo>
                    <a:cubicBezTo>
                      <a:pt x="0" y="194"/>
                      <a:pt x="0" y="190"/>
                      <a:pt x="2" y="187"/>
                    </a:cubicBezTo>
                    <a:lnTo>
                      <a:pt x="10" y="177"/>
                    </a:lnTo>
                    <a:cubicBezTo>
                      <a:pt x="11" y="176"/>
                      <a:pt x="12" y="175"/>
                      <a:pt x="14" y="175"/>
                    </a:cubicBezTo>
                    <a:lnTo>
                      <a:pt x="96" y="147"/>
                    </a:lnTo>
                    <a:lnTo>
                      <a:pt x="91" y="158"/>
                    </a:lnTo>
                    <a:lnTo>
                      <a:pt x="54" y="77"/>
                    </a:lnTo>
                    <a:cubicBezTo>
                      <a:pt x="54" y="76"/>
                      <a:pt x="53" y="74"/>
                      <a:pt x="53" y="73"/>
                    </a:cubicBezTo>
                    <a:lnTo>
                      <a:pt x="54" y="62"/>
                    </a:lnTo>
                    <a:cubicBezTo>
                      <a:pt x="55" y="59"/>
                      <a:pt x="56" y="57"/>
                      <a:pt x="59" y="55"/>
                    </a:cubicBezTo>
                    <a:lnTo>
                      <a:pt x="65" y="52"/>
                    </a:lnTo>
                    <a:cubicBezTo>
                      <a:pt x="67" y="51"/>
                      <a:pt x="69" y="51"/>
                      <a:pt x="71" y="52"/>
                    </a:cubicBezTo>
                    <a:lnTo>
                      <a:pt x="78" y="54"/>
                    </a:lnTo>
                    <a:cubicBezTo>
                      <a:pt x="78" y="54"/>
                      <a:pt x="78" y="54"/>
                      <a:pt x="79" y="54"/>
                    </a:cubicBezTo>
                    <a:lnTo>
                      <a:pt x="158" y="90"/>
                    </a:lnTo>
                    <a:lnTo>
                      <a:pt x="147" y="95"/>
                    </a:lnTo>
                    <a:lnTo>
                      <a:pt x="175" y="13"/>
                    </a:lnTo>
                    <a:cubicBezTo>
                      <a:pt x="175" y="11"/>
                      <a:pt x="177" y="10"/>
                      <a:pt x="178" y="9"/>
                    </a:cubicBezTo>
                    <a:lnTo>
                      <a:pt x="189" y="2"/>
                    </a:lnTo>
                    <a:cubicBezTo>
                      <a:pt x="192" y="0"/>
                      <a:pt x="195" y="0"/>
                      <a:pt x="198" y="2"/>
                    </a:cubicBezTo>
                    <a:lnTo>
                      <a:pt x="208" y="9"/>
                    </a:lnTo>
                    <a:cubicBezTo>
                      <a:pt x="209" y="10"/>
                      <a:pt x="210" y="11"/>
                      <a:pt x="211" y="13"/>
                    </a:cubicBezTo>
                    <a:lnTo>
                      <a:pt x="241" y="95"/>
                    </a:lnTo>
                    <a:lnTo>
                      <a:pt x="230" y="90"/>
                    </a:lnTo>
                    <a:lnTo>
                      <a:pt x="309" y="54"/>
                    </a:lnTo>
                    <a:lnTo>
                      <a:pt x="316" y="52"/>
                    </a:lnTo>
                    <a:cubicBezTo>
                      <a:pt x="318" y="51"/>
                      <a:pt x="321" y="51"/>
                      <a:pt x="323" y="53"/>
                    </a:cubicBezTo>
                    <a:lnTo>
                      <a:pt x="328" y="56"/>
                    </a:lnTo>
                    <a:cubicBezTo>
                      <a:pt x="329" y="57"/>
                      <a:pt x="331" y="59"/>
                      <a:pt x="331" y="61"/>
                    </a:cubicBezTo>
                    <a:lnTo>
                      <a:pt x="334" y="74"/>
                    </a:lnTo>
                    <a:cubicBezTo>
                      <a:pt x="335" y="75"/>
                      <a:pt x="334" y="77"/>
                      <a:pt x="334" y="79"/>
                    </a:cubicBezTo>
                    <a:lnTo>
                      <a:pt x="296" y="158"/>
                    </a:lnTo>
                    <a:lnTo>
                      <a:pt x="291" y="147"/>
                    </a:lnTo>
                    <a:lnTo>
                      <a:pt x="373" y="175"/>
                    </a:lnTo>
                    <a:cubicBezTo>
                      <a:pt x="375" y="175"/>
                      <a:pt x="376" y="177"/>
                      <a:pt x="377" y="178"/>
                    </a:cubicBezTo>
                    <a:lnTo>
                      <a:pt x="383" y="188"/>
                    </a:lnTo>
                    <a:cubicBezTo>
                      <a:pt x="385" y="191"/>
                      <a:pt x="385" y="194"/>
                      <a:pt x="383" y="196"/>
                    </a:cubicBezTo>
                    <a:lnTo>
                      <a:pt x="377" y="207"/>
                    </a:lnTo>
                    <a:cubicBezTo>
                      <a:pt x="377" y="209"/>
                      <a:pt x="375" y="210"/>
                      <a:pt x="373" y="211"/>
                    </a:cubicBezTo>
                    <a:lnTo>
                      <a:pt x="291" y="239"/>
                    </a:lnTo>
                    <a:lnTo>
                      <a:pt x="296" y="228"/>
                    </a:lnTo>
                    <a:lnTo>
                      <a:pt x="334" y="307"/>
                    </a:lnTo>
                    <a:cubicBezTo>
                      <a:pt x="334" y="309"/>
                      <a:pt x="335" y="310"/>
                      <a:pt x="334" y="312"/>
                    </a:cubicBezTo>
                    <a:lnTo>
                      <a:pt x="331" y="325"/>
                    </a:lnTo>
                    <a:cubicBezTo>
                      <a:pt x="330" y="329"/>
                      <a:pt x="328" y="331"/>
                      <a:pt x="324" y="331"/>
                    </a:cubicBezTo>
                    <a:lnTo>
                      <a:pt x="313" y="332"/>
                    </a:lnTo>
                    <a:cubicBezTo>
                      <a:pt x="312" y="333"/>
                      <a:pt x="310" y="332"/>
                      <a:pt x="309" y="332"/>
                    </a:cubicBezTo>
                    <a:lnTo>
                      <a:pt x="230" y="294"/>
                    </a:lnTo>
                    <a:lnTo>
                      <a:pt x="241" y="289"/>
                    </a:lnTo>
                    <a:lnTo>
                      <a:pt x="211" y="373"/>
                    </a:lnTo>
                    <a:cubicBezTo>
                      <a:pt x="210" y="375"/>
                      <a:pt x="209" y="376"/>
                      <a:pt x="208" y="377"/>
                    </a:cubicBezTo>
                    <a:lnTo>
                      <a:pt x="198" y="383"/>
                    </a:lnTo>
                    <a:close/>
                    <a:moveTo>
                      <a:pt x="199" y="364"/>
                    </a:moveTo>
                    <a:lnTo>
                      <a:pt x="196" y="368"/>
                    </a:lnTo>
                    <a:lnTo>
                      <a:pt x="226" y="284"/>
                    </a:lnTo>
                    <a:cubicBezTo>
                      <a:pt x="227" y="282"/>
                      <a:pt x="228" y="280"/>
                      <a:pt x="230" y="279"/>
                    </a:cubicBezTo>
                    <a:cubicBezTo>
                      <a:pt x="233" y="278"/>
                      <a:pt x="235" y="278"/>
                      <a:pt x="237" y="279"/>
                    </a:cubicBezTo>
                    <a:lnTo>
                      <a:pt x="316" y="317"/>
                    </a:lnTo>
                    <a:lnTo>
                      <a:pt x="312" y="316"/>
                    </a:lnTo>
                    <a:lnTo>
                      <a:pt x="323" y="315"/>
                    </a:lnTo>
                    <a:lnTo>
                      <a:pt x="316" y="322"/>
                    </a:lnTo>
                    <a:lnTo>
                      <a:pt x="319" y="309"/>
                    </a:lnTo>
                    <a:lnTo>
                      <a:pt x="319" y="314"/>
                    </a:lnTo>
                    <a:lnTo>
                      <a:pt x="281" y="235"/>
                    </a:lnTo>
                    <a:cubicBezTo>
                      <a:pt x="280" y="233"/>
                      <a:pt x="280" y="230"/>
                      <a:pt x="281" y="228"/>
                    </a:cubicBezTo>
                    <a:cubicBezTo>
                      <a:pt x="282" y="226"/>
                      <a:pt x="284" y="225"/>
                      <a:pt x="286" y="224"/>
                    </a:cubicBezTo>
                    <a:lnTo>
                      <a:pt x="368" y="196"/>
                    </a:lnTo>
                    <a:lnTo>
                      <a:pt x="363" y="200"/>
                    </a:lnTo>
                    <a:lnTo>
                      <a:pt x="369" y="189"/>
                    </a:lnTo>
                    <a:lnTo>
                      <a:pt x="370" y="197"/>
                    </a:lnTo>
                    <a:lnTo>
                      <a:pt x="364" y="187"/>
                    </a:lnTo>
                    <a:lnTo>
                      <a:pt x="368" y="190"/>
                    </a:lnTo>
                    <a:lnTo>
                      <a:pt x="286" y="162"/>
                    </a:lnTo>
                    <a:cubicBezTo>
                      <a:pt x="284" y="161"/>
                      <a:pt x="282" y="160"/>
                      <a:pt x="281" y="158"/>
                    </a:cubicBezTo>
                    <a:cubicBezTo>
                      <a:pt x="280" y="155"/>
                      <a:pt x="280" y="153"/>
                      <a:pt x="281" y="151"/>
                    </a:cubicBezTo>
                    <a:lnTo>
                      <a:pt x="319" y="72"/>
                    </a:lnTo>
                    <a:lnTo>
                      <a:pt x="319" y="77"/>
                    </a:lnTo>
                    <a:lnTo>
                      <a:pt x="316" y="64"/>
                    </a:lnTo>
                    <a:lnTo>
                      <a:pt x="319" y="69"/>
                    </a:lnTo>
                    <a:lnTo>
                      <a:pt x="314" y="66"/>
                    </a:lnTo>
                    <a:lnTo>
                      <a:pt x="321" y="67"/>
                    </a:lnTo>
                    <a:lnTo>
                      <a:pt x="316" y="69"/>
                    </a:lnTo>
                    <a:lnTo>
                      <a:pt x="237" y="105"/>
                    </a:lnTo>
                    <a:cubicBezTo>
                      <a:pt x="235" y="106"/>
                      <a:pt x="232" y="106"/>
                      <a:pt x="230" y="105"/>
                    </a:cubicBezTo>
                    <a:cubicBezTo>
                      <a:pt x="228" y="104"/>
                      <a:pt x="227" y="102"/>
                      <a:pt x="226" y="100"/>
                    </a:cubicBezTo>
                    <a:lnTo>
                      <a:pt x="196" y="18"/>
                    </a:lnTo>
                    <a:lnTo>
                      <a:pt x="199" y="22"/>
                    </a:lnTo>
                    <a:lnTo>
                      <a:pt x="189" y="15"/>
                    </a:lnTo>
                    <a:lnTo>
                      <a:pt x="198" y="15"/>
                    </a:lnTo>
                    <a:lnTo>
                      <a:pt x="187" y="22"/>
                    </a:lnTo>
                    <a:lnTo>
                      <a:pt x="190" y="18"/>
                    </a:lnTo>
                    <a:lnTo>
                      <a:pt x="162" y="100"/>
                    </a:lnTo>
                    <a:cubicBezTo>
                      <a:pt x="161" y="102"/>
                      <a:pt x="160" y="104"/>
                      <a:pt x="158" y="105"/>
                    </a:cubicBezTo>
                    <a:cubicBezTo>
                      <a:pt x="156" y="106"/>
                      <a:pt x="153" y="106"/>
                      <a:pt x="151" y="105"/>
                    </a:cubicBezTo>
                    <a:lnTo>
                      <a:pt x="72" y="69"/>
                    </a:lnTo>
                    <a:lnTo>
                      <a:pt x="73" y="69"/>
                    </a:lnTo>
                    <a:lnTo>
                      <a:pt x="66" y="67"/>
                    </a:lnTo>
                    <a:lnTo>
                      <a:pt x="72" y="67"/>
                    </a:lnTo>
                    <a:lnTo>
                      <a:pt x="66" y="70"/>
                    </a:lnTo>
                    <a:lnTo>
                      <a:pt x="70" y="63"/>
                    </a:lnTo>
                    <a:lnTo>
                      <a:pt x="69" y="74"/>
                    </a:lnTo>
                    <a:lnTo>
                      <a:pt x="69" y="70"/>
                    </a:lnTo>
                    <a:lnTo>
                      <a:pt x="106" y="151"/>
                    </a:lnTo>
                    <a:cubicBezTo>
                      <a:pt x="107" y="153"/>
                      <a:pt x="107" y="156"/>
                      <a:pt x="106" y="158"/>
                    </a:cubicBezTo>
                    <a:cubicBezTo>
                      <a:pt x="105" y="160"/>
                      <a:pt x="103" y="161"/>
                      <a:pt x="101" y="162"/>
                    </a:cubicBezTo>
                    <a:lnTo>
                      <a:pt x="19" y="190"/>
                    </a:lnTo>
                    <a:lnTo>
                      <a:pt x="23" y="187"/>
                    </a:lnTo>
                    <a:lnTo>
                      <a:pt x="15" y="197"/>
                    </a:lnTo>
                    <a:lnTo>
                      <a:pt x="15" y="188"/>
                    </a:lnTo>
                    <a:lnTo>
                      <a:pt x="23" y="199"/>
                    </a:lnTo>
                    <a:lnTo>
                      <a:pt x="19" y="196"/>
                    </a:lnTo>
                    <a:lnTo>
                      <a:pt x="101" y="224"/>
                    </a:lnTo>
                    <a:cubicBezTo>
                      <a:pt x="103" y="225"/>
                      <a:pt x="105" y="226"/>
                      <a:pt x="106" y="228"/>
                    </a:cubicBezTo>
                    <a:cubicBezTo>
                      <a:pt x="107" y="230"/>
                      <a:pt x="107" y="233"/>
                      <a:pt x="106" y="235"/>
                    </a:cubicBezTo>
                    <a:lnTo>
                      <a:pt x="69" y="314"/>
                    </a:lnTo>
                    <a:lnTo>
                      <a:pt x="69" y="310"/>
                    </a:lnTo>
                    <a:lnTo>
                      <a:pt x="70" y="323"/>
                    </a:lnTo>
                    <a:lnTo>
                      <a:pt x="63" y="315"/>
                    </a:lnTo>
                    <a:lnTo>
                      <a:pt x="76" y="316"/>
                    </a:lnTo>
                    <a:lnTo>
                      <a:pt x="72" y="317"/>
                    </a:lnTo>
                    <a:lnTo>
                      <a:pt x="151" y="279"/>
                    </a:lnTo>
                    <a:cubicBezTo>
                      <a:pt x="153" y="278"/>
                      <a:pt x="155" y="278"/>
                      <a:pt x="158" y="279"/>
                    </a:cubicBezTo>
                    <a:cubicBezTo>
                      <a:pt x="160" y="280"/>
                      <a:pt x="161" y="282"/>
                      <a:pt x="162" y="284"/>
                    </a:cubicBezTo>
                    <a:lnTo>
                      <a:pt x="190" y="368"/>
                    </a:lnTo>
                    <a:lnTo>
                      <a:pt x="186" y="363"/>
                    </a:lnTo>
                    <a:lnTo>
                      <a:pt x="197" y="369"/>
                    </a:lnTo>
                    <a:lnTo>
                      <a:pt x="189" y="370"/>
                    </a:lnTo>
                    <a:lnTo>
                      <a:pt x="199" y="36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3" name="Freeform 129"/>
              <p:cNvSpPr>
                <a:spLocks/>
              </p:cNvSpPr>
              <p:nvPr/>
            </p:nvSpPr>
            <p:spPr bwMode="auto">
              <a:xfrm>
                <a:off x="1245" y="3032"/>
                <a:ext cx="58" cy="56"/>
              </a:xfrm>
              <a:custGeom>
                <a:avLst/>
                <a:gdLst/>
                <a:ahLst/>
                <a:cxnLst>
                  <a:cxn ang="0">
                    <a:pos x="29" y="56"/>
                  </a:cxn>
                  <a:cxn ang="0">
                    <a:pos x="29" y="56"/>
                  </a:cxn>
                  <a:cxn ang="0">
                    <a:pos x="23" y="41"/>
                  </a:cxn>
                  <a:cxn ang="0">
                    <a:pos x="8" y="48"/>
                  </a:cxn>
                  <a:cxn ang="0">
                    <a:pos x="15" y="33"/>
                  </a:cxn>
                  <a:cxn ang="0">
                    <a:pos x="0" y="28"/>
                  </a:cxn>
                  <a:cxn ang="0">
                    <a:pos x="15" y="23"/>
                  </a:cxn>
                  <a:cxn ang="0">
                    <a:pos x="8" y="8"/>
                  </a:cxn>
                  <a:cxn ang="0">
                    <a:pos x="23" y="15"/>
                  </a:cxn>
                  <a:cxn ang="0">
                    <a:pos x="29" y="0"/>
                  </a:cxn>
                  <a:cxn ang="0">
                    <a:pos x="35" y="15"/>
                  </a:cxn>
                  <a:cxn ang="0">
                    <a:pos x="49" y="8"/>
                  </a:cxn>
                  <a:cxn ang="0">
                    <a:pos x="42" y="23"/>
                  </a:cxn>
                  <a:cxn ang="0">
                    <a:pos x="58" y="28"/>
                  </a:cxn>
                  <a:cxn ang="0">
                    <a:pos x="42" y="33"/>
                  </a:cxn>
                  <a:cxn ang="0">
                    <a:pos x="49" y="48"/>
                  </a:cxn>
                  <a:cxn ang="0">
                    <a:pos x="35" y="41"/>
                  </a:cxn>
                  <a:cxn ang="0">
                    <a:pos x="29" y="56"/>
                  </a:cxn>
                </a:cxnLst>
                <a:rect l="0" t="0" r="r" b="b"/>
                <a:pathLst>
                  <a:path w="58" h="56">
                    <a:moveTo>
                      <a:pt x="29" y="56"/>
                    </a:moveTo>
                    <a:lnTo>
                      <a:pt x="29" y="56"/>
                    </a:lnTo>
                    <a:lnTo>
                      <a:pt x="23" y="41"/>
                    </a:lnTo>
                    <a:lnTo>
                      <a:pt x="8" y="48"/>
                    </a:lnTo>
                    <a:lnTo>
                      <a:pt x="15" y="33"/>
                    </a:lnTo>
                    <a:lnTo>
                      <a:pt x="0" y="28"/>
                    </a:lnTo>
                    <a:lnTo>
                      <a:pt x="15" y="23"/>
                    </a:lnTo>
                    <a:lnTo>
                      <a:pt x="8" y="8"/>
                    </a:lnTo>
                    <a:lnTo>
                      <a:pt x="23" y="15"/>
                    </a:lnTo>
                    <a:lnTo>
                      <a:pt x="29" y="0"/>
                    </a:lnTo>
                    <a:lnTo>
                      <a:pt x="35" y="15"/>
                    </a:lnTo>
                    <a:lnTo>
                      <a:pt x="49" y="8"/>
                    </a:lnTo>
                    <a:lnTo>
                      <a:pt x="42" y="23"/>
                    </a:lnTo>
                    <a:lnTo>
                      <a:pt x="58" y="28"/>
                    </a:lnTo>
                    <a:lnTo>
                      <a:pt x="42" y="33"/>
                    </a:lnTo>
                    <a:lnTo>
                      <a:pt x="49" y="48"/>
                    </a:lnTo>
                    <a:lnTo>
                      <a:pt x="35" y="41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4" name="Freeform 130"/>
              <p:cNvSpPr>
                <a:spLocks noEditPoints="1"/>
              </p:cNvSpPr>
              <p:nvPr/>
            </p:nvSpPr>
            <p:spPr bwMode="auto">
              <a:xfrm>
                <a:off x="1243" y="3031"/>
                <a:ext cx="61" cy="58"/>
              </a:xfrm>
              <a:custGeom>
                <a:avLst/>
                <a:gdLst/>
                <a:ahLst/>
                <a:cxnLst>
                  <a:cxn ang="0">
                    <a:pos x="192" y="368"/>
                  </a:cxn>
                  <a:cxn ang="0">
                    <a:pos x="150" y="269"/>
                  </a:cxn>
                  <a:cxn ang="0">
                    <a:pos x="65" y="317"/>
                  </a:cxn>
                  <a:cxn ang="0">
                    <a:pos x="55" y="306"/>
                  </a:cxn>
                  <a:cxn ang="0">
                    <a:pos x="105" y="226"/>
                  </a:cxn>
                  <a:cxn ang="0">
                    <a:pos x="0" y="184"/>
                  </a:cxn>
                  <a:cxn ang="0">
                    <a:pos x="105" y="143"/>
                  </a:cxn>
                  <a:cxn ang="0">
                    <a:pos x="55" y="63"/>
                  </a:cxn>
                  <a:cxn ang="0">
                    <a:pos x="65" y="52"/>
                  </a:cxn>
                  <a:cxn ang="0">
                    <a:pos x="150" y="100"/>
                  </a:cxn>
                  <a:cxn ang="0">
                    <a:pos x="192" y="0"/>
                  </a:cxn>
                  <a:cxn ang="0">
                    <a:pos x="235" y="100"/>
                  </a:cxn>
                  <a:cxn ang="0">
                    <a:pos x="318" y="52"/>
                  </a:cxn>
                  <a:cxn ang="0">
                    <a:pos x="328" y="63"/>
                  </a:cxn>
                  <a:cxn ang="0">
                    <a:pos x="279" y="143"/>
                  </a:cxn>
                  <a:cxn ang="0">
                    <a:pos x="384" y="184"/>
                  </a:cxn>
                  <a:cxn ang="0">
                    <a:pos x="279" y="226"/>
                  </a:cxn>
                  <a:cxn ang="0">
                    <a:pos x="328" y="306"/>
                  </a:cxn>
                  <a:cxn ang="0">
                    <a:pos x="318" y="317"/>
                  </a:cxn>
                  <a:cxn ang="0">
                    <a:pos x="235" y="269"/>
                  </a:cxn>
                  <a:cxn ang="0">
                    <a:pos x="220" y="263"/>
                  </a:cxn>
                  <a:cxn ang="0">
                    <a:pos x="231" y="259"/>
                  </a:cxn>
                  <a:cxn ang="0">
                    <a:pos x="314" y="313"/>
                  </a:cxn>
                  <a:cxn ang="0">
                    <a:pos x="269" y="215"/>
                  </a:cxn>
                  <a:cxn ang="0">
                    <a:pos x="374" y="177"/>
                  </a:cxn>
                  <a:cxn ang="0">
                    <a:pos x="274" y="158"/>
                  </a:cxn>
                  <a:cxn ang="0">
                    <a:pos x="269" y="147"/>
                  </a:cxn>
                  <a:cxn ang="0">
                    <a:pos x="325" y="67"/>
                  </a:cxn>
                  <a:cxn ang="0">
                    <a:pos x="225" y="110"/>
                  </a:cxn>
                  <a:cxn ang="0">
                    <a:pos x="185" y="11"/>
                  </a:cxn>
                  <a:cxn ang="0">
                    <a:pos x="165" y="106"/>
                  </a:cxn>
                  <a:cxn ang="0">
                    <a:pos x="154" y="110"/>
                  </a:cxn>
                  <a:cxn ang="0">
                    <a:pos x="69" y="56"/>
                  </a:cxn>
                  <a:cxn ang="0">
                    <a:pos x="115" y="154"/>
                  </a:cxn>
                  <a:cxn ang="0">
                    <a:pos x="11" y="192"/>
                  </a:cxn>
                  <a:cxn ang="0">
                    <a:pos x="110" y="210"/>
                  </a:cxn>
                  <a:cxn ang="0">
                    <a:pos x="114" y="222"/>
                  </a:cxn>
                  <a:cxn ang="0">
                    <a:pos x="59" y="302"/>
                  </a:cxn>
                  <a:cxn ang="0">
                    <a:pos x="160" y="259"/>
                  </a:cxn>
                  <a:cxn ang="0">
                    <a:pos x="200" y="358"/>
                  </a:cxn>
                  <a:cxn ang="0">
                    <a:pos x="220" y="263"/>
                  </a:cxn>
                </a:cxnLst>
                <a:rect l="0" t="0" r="r" b="b"/>
                <a:pathLst>
                  <a:path w="384" h="368">
                    <a:moveTo>
                      <a:pt x="200" y="363"/>
                    </a:moveTo>
                    <a:cubicBezTo>
                      <a:pt x="199" y="366"/>
                      <a:pt x="196" y="368"/>
                      <a:pt x="192" y="368"/>
                    </a:cubicBezTo>
                    <a:cubicBezTo>
                      <a:pt x="189" y="368"/>
                      <a:pt x="186" y="366"/>
                      <a:pt x="185" y="363"/>
                    </a:cubicBezTo>
                    <a:lnTo>
                      <a:pt x="150" y="269"/>
                    </a:lnTo>
                    <a:lnTo>
                      <a:pt x="161" y="273"/>
                    </a:lnTo>
                    <a:lnTo>
                      <a:pt x="65" y="317"/>
                    </a:lnTo>
                    <a:cubicBezTo>
                      <a:pt x="62" y="318"/>
                      <a:pt x="59" y="317"/>
                      <a:pt x="56" y="315"/>
                    </a:cubicBezTo>
                    <a:cubicBezTo>
                      <a:pt x="54" y="312"/>
                      <a:pt x="53" y="309"/>
                      <a:pt x="55" y="306"/>
                    </a:cubicBezTo>
                    <a:lnTo>
                      <a:pt x="100" y="215"/>
                    </a:lnTo>
                    <a:lnTo>
                      <a:pt x="105" y="226"/>
                    </a:lnTo>
                    <a:lnTo>
                      <a:pt x="6" y="192"/>
                    </a:lnTo>
                    <a:cubicBezTo>
                      <a:pt x="3" y="191"/>
                      <a:pt x="0" y="188"/>
                      <a:pt x="0" y="184"/>
                    </a:cubicBezTo>
                    <a:cubicBezTo>
                      <a:pt x="0" y="181"/>
                      <a:pt x="3" y="178"/>
                      <a:pt x="6" y="177"/>
                    </a:cubicBezTo>
                    <a:lnTo>
                      <a:pt x="105" y="143"/>
                    </a:lnTo>
                    <a:lnTo>
                      <a:pt x="100" y="154"/>
                    </a:lnTo>
                    <a:lnTo>
                      <a:pt x="55" y="63"/>
                    </a:lnTo>
                    <a:cubicBezTo>
                      <a:pt x="53" y="60"/>
                      <a:pt x="54" y="57"/>
                      <a:pt x="56" y="54"/>
                    </a:cubicBezTo>
                    <a:cubicBezTo>
                      <a:pt x="59" y="52"/>
                      <a:pt x="62" y="51"/>
                      <a:pt x="65" y="52"/>
                    </a:cubicBezTo>
                    <a:lnTo>
                      <a:pt x="161" y="96"/>
                    </a:lnTo>
                    <a:lnTo>
                      <a:pt x="150" y="100"/>
                    </a:lnTo>
                    <a:lnTo>
                      <a:pt x="185" y="6"/>
                    </a:lnTo>
                    <a:cubicBezTo>
                      <a:pt x="186" y="3"/>
                      <a:pt x="189" y="0"/>
                      <a:pt x="192" y="0"/>
                    </a:cubicBezTo>
                    <a:cubicBezTo>
                      <a:pt x="196" y="0"/>
                      <a:pt x="199" y="3"/>
                      <a:pt x="200" y="6"/>
                    </a:cubicBezTo>
                    <a:lnTo>
                      <a:pt x="235" y="100"/>
                    </a:lnTo>
                    <a:lnTo>
                      <a:pt x="224" y="96"/>
                    </a:lnTo>
                    <a:lnTo>
                      <a:pt x="318" y="52"/>
                    </a:lnTo>
                    <a:cubicBezTo>
                      <a:pt x="321" y="51"/>
                      <a:pt x="325" y="52"/>
                      <a:pt x="327" y="54"/>
                    </a:cubicBezTo>
                    <a:cubicBezTo>
                      <a:pt x="329" y="57"/>
                      <a:pt x="330" y="60"/>
                      <a:pt x="328" y="63"/>
                    </a:cubicBezTo>
                    <a:lnTo>
                      <a:pt x="283" y="154"/>
                    </a:lnTo>
                    <a:lnTo>
                      <a:pt x="279" y="143"/>
                    </a:lnTo>
                    <a:lnTo>
                      <a:pt x="379" y="177"/>
                    </a:lnTo>
                    <a:cubicBezTo>
                      <a:pt x="382" y="178"/>
                      <a:pt x="384" y="181"/>
                      <a:pt x="384" y="184"/>
                    </a:cubicBezTo>
                    <a:cubicBezTo>
                      <a:pt x="384" y="188"/>
                      <a:pt x="382" y="191"/>
                      <a:pt x="379" y="192"/>
                    </a:cubicBezTo>
                    <a:lnTo>
                      <a:pt x="279" y="226"/>
                    </a:lnTo>
                    <a:lnTo>
                      <a:pt x="283" y="215"/>
                    </a:lnTo>
                    <a:lnTo>
                      <a:pt x="328" y="306"/>
                    </a:lnTo>
                    <a:cubicBezTo>
                      <a:pt x="330" y="309"/>
                      <a:pt x="329" y="312"/>
                      <a:pt x="327" y="315"/>
                    </a:cubicBezTo>
                    <a:cubicBezTo>
                      <a:pt x="325" y="317"/>
                      <a:pt x="321" y="318"/>
                      <a:pt x="318" y="317"/>
                    </a:cubicBezTo>
                    <a:lnTo>
                      <a:pt x="224" y="273"/>
                    </a:lnTo>
                    <a:lnTo>
                      <a:pt x="235" y="269"/>
                    </a:lnTo>
                    <a:lnTo>
                      <a:pt x="200" y="363"/>
                    </a:lnTo>
                    <a:close/>
                    <a:moveTo>
                      <a:pt x="220" y="263"/>
                    </a:moveTo>
                    <a:cubicBezTo>
                      <a:pt x="221" y="261"/>
                      <a:pt x="222" y="260"/>
                      <a:pt x="225" y="259"/>
                    </a:cubicBezTo>
                    <a:cubicBezTo>
                      <a:pt x="227" y="258"/>
                      <a:pt x="229" y="258"/>
                      <a:pt x="231" y="259"/>
                    </a:cubicBezTo>
                    <a:lnTo>
                      <a:pt x="325" y="302"/>
                    </a:lnTo>
                    <a:lnTo>
                      <a:pt x="314" y="313"/>
                    </a:lnTo>
                    <a:lnTo>
                      <a:pt x="269" y="222"/>
                    </a:lnTo>
                    <a:cubicBezTo>
                      <a:pt x="268" y="220"/>
                      <a:pt x="268" y="217"/>
                      <a:pt x="269" y="215"/>
                    </a:cubicBezTo>
                    <a:cubicBezTo>
                      <a:pt x="270" y="213"/>
                      <a:pt x="271" y="211"/>
                      <a:pt x="274" y="210"/>
                    </a:cubicBezTo>
                    <a:lnTo>
                      <a:pt x="374" y="177"/>
                    </a:lnTo>
                    <a:lnTo>
                      <a:pt x="374" y="192"/>
                    </a:lnTo>
                    <a:lnTo>
                      <a:pt x="274" y="158"/>
                    </a:lnTo>
                    <a:cubicBezTo>
                      <a:pt x="271" y="158"/>
                      <a:pt x="270" y="156"/>
                      <a:pt x="269" y="154"/>
                    </a:cubicBezTo>
                    <a:cubicBezTo>
                      <a:pt x="268" y="152"/>
                      <a:pt x="268" y="149"/>
                      <a:pt x="269" y="147"/>
                    </a:cubicBezTo>
                    <a:lnTo>
                      <a:pt x="314" y="56"/>
                    </a:lnTo>
                    <a:lnTo>
                      <a:pt x="325" y="67"/>
                    </a:lnTo>
                    <a:lnTo>
                      <a:pt x="231" y="110"/>
                    </a:lnTo>
                    <a:cubicBezTo>
                      <a:pt x="229" y="111"/>
                      <a:pt x="227" y="111"/>
                      <a:pt x="225" y="110"/>
                    </a:cubicBezTo>
                    <a:cubicBezTo>
                      <a:pt x="222" y="109"/>
                      <a:pt x="221" y="108"/>
                      <a:pt x="220" y="106"/>
                    </a:cubicBezTo>
                    <a:lnTo>
                      <a:pt x="185" y="11"/>
                    </a:lnTo>
                    <a:lnTo>
                      <a:pt x="200" y="11"/>
                    </a:lnTo>
                    <a:lnTo>
                      <a:pt x="165" y="106"/>
                    </a:lnTo>
                    <a:cubicBezTo>
                      <a:pt x="164" y="108"/>
                      <a:pt x="162" y="109"/>
                      <a:pt x="160" y="110"/>
                    </a:cubicBezTo>
                    <a:cubicBezTo>
                      <a:pt x="158" y="111"/>
                      <a:pt x="156" y="111"/>
                      <a:pt x="154" y="110"/>
                    </a:cubicBezTo>
                    <a:lnTo>
                      <a:pt x="59" y="67"/>
                    </a:lnTo>
                    <a:lnTo>
                      <a:pt x="69" y="56"/>
                    </a:lnTo>
                    <a:lnTo>
                      <a:pt x="114" y="147"/>
                    </a:lnTo>
                    <a:cubicBezTo>
                      <a:pt x="115" y="149"/>
                      <a:pt x="115" y="152"/>
                      <a:pt x="115" y="154"/>
                    </a:cubicBezTo>
                    <a:cubicBezTo>
                      <a:pt x="114" y="156"/>
                      <a:pt x="112" y="158"/>
                      <a:pt x="110" y="158"/>
                    </a:cubicBezTo>
                    <a:lnTo>
                      <a:pt x="11" y="192"/>
                    </a:lnTo>
                    <a:lnTo>
                      <a:pt x="11" y="177"/>
                    </a:lnTo>
                    <a:lnTo>
                      <a:pt x="110" y="210"/>
                    </a:lnTo>
                    <a:cubicBezTo>
                      <a:pt x="112" y="211"/>
                      <a:pt x="114" y="213"/>
                      <a:pt x="115" y="215"/>
                    </a:cubicBezTo>
                    <a:cubicBezTo>
                      <a:pt x="115" y="217"/>
                      <a:pt x="115" y="220"/>
                      <a:pt x="114" y="222"/>
                    </a:cubicBezTo>
                    <a:lnTo>
                      <a:pt x="69" y="313"/>
                    </a:lnTo>
                    <a:lnTo>
                      <a:pt x="59" y="302"/>
                    </a:lnTo>
                    <a:lnTo>
                      <a:pt x="154" y="259"/>
                    </a:lnTo>
                    <a:cubicBezTo>
                      <a:pt x="156" y="258"/>
                      <a:pt x="158" y="258"/>
                      <a:pt x="160" y="259"/>
                    </a:cubicBezTo>
                    <a:cubicBezTo>
                      <a:pt x="162" y="260"/>
                      <a:pt x="164" y="261"/>
                      <a:pt x="165" y="263"/>
                    </a:cubicBezTo>
                    <a:lnTo>
                      <a:pt x="200" y="358"/>
                    </a:lnTo>
                    <a:lnTo>
                      <a:pt x="185" y="358"/>
                    </a:lnTo>
                    <a:lnTo>
                      <a:pt x="220" y="26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5" name="Freeform 131"/>
              <p:cNvSpPr>
                <a:spLocks noEditPoints="1"/>
              </p:cNvSpPr>
              <p:nvPr/>
            </p:nvSpPr>
            <p:spPr bwMode="auto">
              <a:xfrm>
                <a:off x="1245" y="3029"/>
                <a:ext cx="58" cy="59"/>
              </a:xfrm>
              <a:custGeom>
                <a:avLst/>
                <a:gdLst/>
                <a:ahLst/>
                <a:cxnLst>
                  <a:cxn ang="0">
                    <a:pos x="152" y="255"/>
                  </a:cxn>
                  <a:cxn ang="0">
                    <a:pos x="162" y="262"/>
                  </a:cxn>
                  <a:cxn ang="0">
                    <a:pos x="207" y="262"/>
                  </a:cxn>
                  <a:cxn ang="0">
                    <a:pos x="223" y="257"/>
                  </a:cxn>
                  <a:cxn ang="0">
                    <a:pos x="255" y="224"/>
                  </a:cxn>
                  <a:cxn ang="0">
                    <a:pos x="261" y="210"/>
                  </a:cxn>
                  <a:cxn ang="0">
                    <a:pos x="261" y="162"/>
                  </a:cxn>
                  <a:cxn ang="0">
                    <a:pos x="255" y="148"/>
                  </a:cxn>
                  <a:cxn ang="0">
                    <a:pos x="223" y="115"/>
                  </a:cxn>
                  <a:cxn ang="0">
                    <a:pos x="207" y="109"/>
                  </a:cxn>
                  <a:cxn ang="0">
                    <a:pos x="162" y="109"/>
                  </a:cxn>
                  <a:cxn ang="0">
                    <a:pos x="147" y="115"/>
                  </a:cxn>
                  <a:cxn ang="0">
                    <a:pos x="114" y="148"/>
                  </a:cxn>
                  <a:cxn ang="0">
                    <a:pos x="108" y="162"/>
                  </a:cxn>
                  <a:cxn ang="0">
                    <a:pos x="108" y="210"/>
                  </a:cxn>
                  <a:cxn ang="0">
                    <a:pos x="114" y="224"/>
                  </a:cxn>
                  <a:cxn ang="0">
                    <a:pos x="147" y="257"/>
                  </a:cxn>
                  <a:cxn ang="0">
                    <a:pos x="185" y="368"/>
                  </a:cxn>
                  <a:cxn ang="0">
                    <a:pos x="174" y="362"/>
                  </a:cxn>
                  <a:cxn ang="0">
                    <a:pos x="67" y="318"/>
                  </a:cxn>
                  <a:cxn ang="0">
                    <a:pos x="53" y="304"/>
                  </a:cxn>
                  <a:cxn ang="0">
                    <a:pos x="7" y="195"/>
                  </a:cxn>
                  <a:cxn ang="0">
                    <a:pos x="7" y="177"/>
                  </a:cxn>
                  <a:cxn ang="0">
                    <a:pos x="53" y="68"/>
                  </a:cxn>
                  <a:cxn ang="0">
                    <a:pos x="67" y="54"/>
                  </a:cxn>
                  <a:cxn ang="0">
                    <a:pos x="174" y="10"/>
                  </a:cxn>
                  <a:cxn ang="0">
                    <a:pos x="225" y="92"/>
                  </a:cxn>
                  <a:cxn ang="0">
                    <a:pos x="315" y="56"/>
                  </a:cxn>
                  <a:cxn ang="0">
                    <a:pos x="280" y="147"/>
                  </a:cxn>
                  <a:cxn ang="0">
                    <a:pos x="368" y="186"/>
                  </a:cxn>
                  <a:cxn ang="0">
                    <a:pos x="280" y="225"/>
                  </a:cxn>
                  <a:cxn ang="0">
                    <a:pos x="315" y="315"/>
                  </a:cxn>
                  <a:cxn ang="0">
                    <a:pos x="225" y="280"/>
                  </a:cxn>
                  <a:cxn ang="0">
                    <a:pos x="185" y="368"/>
                  </a:cxn>
                </a:cxnLst>
                <a:rect l="0" t="0" r="r" b="b"/>
                <a:pathLst>
                  <a:path w="368" h="368">
                    <a:moveTo>
                      <a:pt x="152" y="255"/>
                    </a:moveTo>
                    <a:lnTo>
                      <a:pt x="152" y="255"/>
                    </a:lnTo>
                    <a:cubicBezTo>
                      <a:pt x="154" y="255"/>
                      <a:pt x="154" y="255"/>
                      <a:pt x="155" y="255"/>
                    </a:cubicBezTo>
                    <a:cubicBezTo>
                      <a:pt x="158" y="257"/>
                      <a:pt x="160" y="260"/>
                      <a:pt x="162" y="262"/>
                    </a:cubicBezTo>
                    <a:lnTo>
                      <a:pt x="185" y="328"/>
                    </a:lnTo>
                    <a:lnTo>
                      <a:pt x="207" y="262"/>
                    </a:lnTo>
                    <a:cubicBezTo>
                      <a:pt x="209" y="260"/>
                      <a:pt x="211" y="257"/>
                      <a:pt x="214" y="255"/>
                    </a:cubicBezTo>
                    <a:cubicBezTo>
                      <a:pt x="217" y="255"/>
                      <a:pt x="220" y="255"/>
                      <a:pt x="223" y="257"/>
                    </a:cubicBezTo>
                    <a:lnTo>
                      <a:pt x="285" y="287"/>
                    </a:lnTo>
                    <a:lnTo>
                      <a:pt x="255" y="224"/>
                    </a:lnTo>
                    <a:cubicBezTo>
                      <a:pt x="255" y="221"/>
                      <a:pt x="255" y="217"/>
                      <a:pt x="255" y="214"/>
                    </a:cubicBezTo>
                    <a:cubicBezTo>
                      <a:pt x="256" y="213"/>
                      <a:pt x="258" y="210"/>
                      <a:pt x="261" y="210"/>
                    </a:cubicBezTo>
                    <a:lnTo>
                      <a:pt x="327" y="186"/>
                    </a:lnTo>
                    <a:lnTo>
                      <a:pt x="261" y="162"/>
                    </a:lnTo>
                    <a:cubicBezTo>
                      <a:pt x="258" y="161"/>
                      <a:pt x="256" y="159"/>
                      <a:pt x="255" y="156"/>
                    </a:cubicBezTo>
                    <a:cubicBezTo>
                      <a:pt x="255" y="155"/>
                      <a:pt x="255" y="151"/>
                      <a:pt x="255" y="148"/>
                    </a:cubicBezTo>
                    <a:lnTo>
                      <a:pt x="285" y="85"/>
                    </a:lnTo>
                    <a:lnTo>
                      <a:pt x="223" y="115"/>
                    </a:lnTo>
                    <a:cubicBezTo>
                      <a:pt x="220" y="117"/>
                      <a:pt x="217" y="117"/>
                      <a:pt x="214" y="115"/>
                    </a:cubicBezTo>
                    <a:cubicBezTo>
                      <a:pt x="211" y="114"/>
                      <a:pt x="209" y="112"/>
                      <a:pt x="207" y="109"/>
                    </a:cubicBezTo>
                    <a:lnTo>
                      <a:pt x="185" y="45"/>
                    </a:lnTo>
                    <a:lnTo>
                      <a:pt x="162" y="109"/>
                    </a:lnTo>
                    <a:cubicBezTo>
                      <a:pt x="160" y="112"/>
                      <a:pt x="158" y="114"/>
                      <a:pt x="155" y="115"/>
                    </a:cubicBezTo>
                    <a:cubicBezTo>
                      <a:pt x="152" y="117"/>
                      <a:pt x="149" y="117"/>
                      <a:pt x="147" y="115"/>
                    </a:cubicBezTo>
                    <a:lnTo>
                      <a:pt x="84" y="85"/>
                    </a:lnTo>
                    <a:lnTo>
                      <a:pt x="114" y="148"/>
                    </a:lnTo>
                    <a:cubicBezTo>
                      <a:pt x="116" y="151"/>
                      <a:pt x="116" y="155"/>
                      <a:pt x="114" y="156"/>
                    </a:cubicBezTo>
                    <a:cubicBezTo>
                      <a:pt x="113" y="159"/>
                      <a:pt x="111" y="161"/>
                      <a:pt x="108" y="162"/>
                    </a:cubicBezTo>
                    <a:lnTo>
                      <a:pt x="43" y="186"/>
                    </a:lnTo>
                    <a:lnTo>
                      <a:pt x="108" y="210"/>
                    </a:lnTo>
                    <a:cubicBezTo>
                      <a:pt x="111" y="210"/>
                      <a:pt x="113" y="213"/>
                      <a:pt x="114" y="214"/>
                    </a:cubicBezTo>
                    <a:cubicBezTo>
                      <a:pt x="116" y="217"/>
                      <a:pt x="116" y="221"/>
                      <a:pt x="114" y="224"/>
                    </a:cubicBezTo>
                    <a:lnTo>
                      <a:pt x="84" y="287"/>
                    </a:lnTo>
                    <a:lnTo>
                      <a:pt x="147" y="257"/>
                    </a:lnTo>
                    <a:cubicBezTo>
                      <a:pt x="149" y="255"/>
                      <a:pt x="151" y="255"/>
                      <a:pt x="152" y="255"/>
                    </a:cubicBezTo>
                    <a:close/>
                    <a:moveTo>
                      <a:pt x="185" y="368"/>
                    </a:moveTo>
                    <a:lnTo>
                      <a:pt x="185" y="368"/>
                    </a:lnTo>
                    <a:cubicBezTo>
                      <a:pt x="181" y="368"/>
                      <a:pt x="176" y="367"/>
                      <a:pt x="174" y="362"/>
                    </a:cubicBezTo>
                    <a:lnTo>
                      <a:pt x="146" y="280"/>
                    </a:lnTo>
                    <a:lnTo>
                      <a:pt x="67" y="318"/>
                    </a:lnTo>
                    <a:cubicBezTo>
                      <a:pt x="62" y="320"/>
                      <a:pt x="57" y="318"/>
                      <a:pt x="54" y="315"/>
                    </a:cubicBezTo>
                    <a:cubicBezTo>
                      <a:pt x="51" y="312"/>
                      <a:pt x="51" y="307"/>
                      <a:pt x="53" y="304"/>
                    </a:cubicBezTo>
                    <a:lnTo>
                      <a:pt x="90" y="225"/>
                    </a:lnTo>
                    <a:lnTo>
                      <a:pt x="7" y="195"/>
                    </a:lnTo>
                    <a:cubicBezTo>
                      <a:pt x="4" y="194"/>
                      <a:pt x="0" y="191"/>
                      <a:pt x="0" y="186"/>
                    </a:cubicBezTo>
                    <a:cubicBezTo>
                      <a:pt x="0" y="181"/>
                      <a:pt x="4" y="177"/>
                      <a:pt x="7" y="177"/>
                    </a:cubicBezTo>
                    <a:lnTo>
                      <a:pt x="90" y="147"/>
                    </a:lnTo>
                    <a:lnTo>
                      <a:pt x="53" y="68"/>
                    </a:lnTo>
                    <a:cubicBezTo>
                      <a:pt x="51" y="63"/>
                      <a:pt x="51" y="59"/>
                      <a:pt x="54" y="56"/>
                    </a:cubicBezTo>
                    <a:cubicBezTo>
                      <a:pt x="57" y="52"/>
                      <a:pt x="62" y="52"/>
                      <a:pt x="67" y="54"/>
                    </a:cubicBezTo>
                    <a:lnTo>
                      <a:pt x="146" y="92"/>
                    </a:lnTo>
                    <a:lnTo>
                      <a:pt x="174" y="10"/>
                    </a:lnTo>
                    <a:cubicBezTo>
                      <a:pt x="177" y="0"/>
                      <a:pt x="192" y="0"/>
                      <a:pt x="195" y="10"/>
                    </a:cubicBezTo>
                    <a:lnTo>
                      <a:pt x="225" y="92"/>
                    </a:lnTo>
                    <a:lnTo>
                      <a:pt x="304" y="54"/>
                    </a:lnTo>
                    <a:cubicBezTo>
                      <a:pt x="307" y="52"/>
                      <a:pt x="312" y="52"/>
                      <a:pt x="315" y="56"/>
                    </a:cubicBezTo>
                    <a:cubicBezTo>
                      <a:pt x="318" y="59"/>
                      <a:pt x="320" y="63"/>
                      <a:pt x="316" y="68"/>
                    </a:cubicBezTo>
                    <a:lnTo>
                      <a:pt x="280" y="147"/>
                    </a:lnTo>
                    <a:lnTo>
                      <a:pt x="362" y="177"/>
                    </a:lnTo>
                    <a:cubicBezTo>
                      <a:pt x="367" y="177"/>
                      <a:pt x="368" y="181"/>
                      <a:pt x="368" y="186"/>
                    </a:cubicBezTo>
                    <a:cubicBezTo>
                      <a:pt x="368" y="191"/>
                      <a:pt x="367" y="194"/>
                      <a:pt x="362" y="195"/>
                    </a:cubicBezTo>
                    <a:lnTo>
                      <a:pt x="280" y="225"/>
                    </a:lnTo>
                    <a:lnTo>
                      <a:pt x="316" y="304"/>
                    </a:lnTo>
                    <a:cubicBezTo>
                      <a:pt x="320" y="307"/>
                      <a:pt x="318" y="312"/>
                      <a:pt x="315" y="315"/>
                    </a:cubicBezTo>
                    <a:cubicBezTo>
                      <a:pt x="312" y="318"/>
                      <a:pt x="307" y="320"/>
                      <a:pt x="304" y="318"/>
                    </a:cubicBezTo>
                    <a:lnTo>
                      <a:pt x="225" y="280"/>
                    </a:lnTo>
                    <a:lnTo>
                      <a:pt x="195" y="362"/>
                    </a:lnTo>
                    <a:cubicBezTo>
                      <a:pt x="193" y="367"/>
                      <a:pt x="190" y="368"/>
                      <a:pt x="185" y="368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6" name="Freeform 132"/>
              <p:cNvSpPr>
                <a:spLocks noEditPoints="1"/>
              </p:cNvSpPr>
              <p:nvPr/>
            </p:nvSpPr>
            <p:spPr bwMode="auto">
              <a:xfrm>
                <a:off x="1243" y="3029"/>
                <a:ext cx="62" cy="60"/>
              </a:xfrm>
              <a:custGeom>
                <a:avLst/>
                <a:gdLst/>
                <a:ahLst/>
                <a:cxnLst>
                  <a:cxn ang="0">
                    <a:pos x="176" y="262"/>
                  </a:cxn>
                  <a:cxn ang="0">
                    <a:pos x="210" y="262"/>
                  </a:cxn>
                  <a:cxn ang="0">
                    <a:pos x="297" y="285"/>
                  </a:cxn>
                  <a:cxn ang="0">
                    <a:pos x="259" y="213"/>
                  </a:cxn>
                  <a:cxn ang="0">
                    <a:pos x="267" y="175"/>
                  </a:cxn>
                  <a:cxn ang="0">
                    <a:pos x="256" y="150"/>
                  </a:cxn>
                  <a:cxn ang="0">
                    <a:pos x="222" y="128"/>
                  </a:cxn>
                  <a:cxn ang="0">
                    <a:pos x="201" y="53"/>
                  </a:cxn>
                  <a:cxn ang="0">
                    <a:pos x="155" y="128"/>
                  </a:cxn>
                  <a:cxn ang="0">
                    <a:pos x="130" y="153"/>
                  </a:cxn>
                  <a:cxn ang="0">
                    <a:pos x="54" y="199"/>
                  </a:cxn>
                  <a:cxn ang="0">
                    <a:pos x="130" y="219"/>
                  </a:cxn>
                  <a:cxn ang="0">
                    <a:pos x="152" y="255"/>
                  </a:cxn>
                  <a:cxn ang="0">
                    <a:pos x="85" y="289"/>
                  </a:cxn>
                  <a:cxn ang="0">
                    <a:pos x="112" y="222"/>
                  </a:cxn>
                  <a:cxn ang="0">
                    <a:pos x="114" y="160"/>
                  </a:cxn>
                  <a:cxn ang="0">
                    <a:pos x="115" y="157"/>
                  </a:cxn>
                  <a:cxn ang="0">
                    <a:pos x="155" y="112"/>
                  </a:cxn>
                  <a:cxn ang="0">
                    <a:pos x="186" y="48"/>
                  </a:cxn>
                  <a:cxn ang="0">
                    <a:pos x="228" y="114"/>
                  </a:cxn>
                  <a:cxn ang="0">
                    <a:pos x="299" y="85"/>
                  </a:cxn>
                  <a:cxn ang="0">
                    <a:pos x="269" y="156"/>
                  </a:cxn>
                  <a:cxn ang="0">
                    <a:pos x="338" y="199"/>
                  </a:cxn>
                  <a:cxn ang="0">
                    <a:pos x="271" y="229"/>
                  </a:cxn>
                  <a:cxn ang="0">
                    <a:pos x="228" y="270"/>
                  </a:cxn>
                  <a:cxn ang="0">
                    <a:pos x="223" y="270"/>
                  </a:cxn>
                  <a:cxn ang="0">
                    <a:pos x="165" y="273"/>
                  </a:cxn>
                  <a:cxn ang="0">
                    <a:pos x="159" y="270"/>
                  </a:cxn>
                  <a:cxn ang="0">
                    <a:pos x="147" y="288"/>
                  </a:cxn>
                  <a:cxn ang="0">
                    <a:pos x="54" y="321"/>
                  </a:cxn>
                  <a:cxn ang="0">
                    <a:pos x="13" y="208"/>
                  </a:cxn>
                  <a:cxn ang="0">
                    <a:pos x="13" y="175"/>
                  </a:cxn>
                  <a:cxn ang="0">
                    <a:pos x="54" y="61"/>
                  </a:cxn>
                  <a:cxn ang="0">
                    <a:pos x="147" y="95"/>
                  </a:cxn>
                  <a:cxn ang="0">
                    <a:pos x="208" y="9"/>
                  </a:cxn>
                  <a:cxn ang="0">
                    <a:pos x="314" y="52"/>
                  </a:cxn>
                  <a:cxn ang="0">
                    <a:pos x="332" y="76"/>
                  </a:cxn>
                  <a:cxn ang="0">
                    <a:pos x="377" y="178"/>
                  </a:cxn>
                  <a:cxn ang="0">
                    <a:pos x="291" y="238"/>
                  </a:cxn>
                  <a:cxn ang="0">
                    <a:pos x="330" y="325"/>
                  </a:cxn>
                  <a:cxn ang="0">
                    <a:pos x="241" y="288"/>
                  </a:cxn>
                  <a:cxn ang="0">
                    <a:pos x="196" y="365"/>
                  </a:cxn>
                  <a:cxn ang="0">
                    <a:pos x="310" y="316"/>
                  </a:cxn>
                  <a:cxn ang="0">
                    <a:pos x="317" y="313"/>
                  </a:cxn>
                  <a:cxn ang="0">
                    <a:pos x="364" y="196"/>
                  </a:cxn>
                  <a:cxn ang="0">
                    <a:pos x="286" y="160"/>
                  </a:cxn>
                  <a:cxn ang="0">
                    <a:pos x="319" y="64"/>
                  </a:cxn>
                  <a:cxn ang="0">
                    <a:pos x="316" y="67"/>
                  </a:cxn>
                  <a:cxn ang="0">
                    <a:pos x="199" y="22"/>
                  </a:cxn>
                  <a:cxn ang="0">
                    <a:pos x="162" y="100"/>
                  </a:cxn>
                  <a:cxn ang="0">
                    <a:pos x="64" y="69"/>
                  </a:cxn>
                  <a:cxn ang="0">
                    <a:pos x="106" y="156"/>
                  </a:cxn>
                  <a:cxn ang="0">
                    <a:pos x="15" y="187"/>
                  </a:cxn>
                  <a:cxn ang="0">
                    <a:pos x="106" y="234"/>
                  </a:cxn>
                  <a:cxn ang="0">
                    <a:pos x="77" y="316"/>
                  </a:cxn>
                  <a:cxn ang="0">
                    <a:pos x="190" y="365"/>
                  </a:cxn>
                </a:cxnLst>
                <a:rect l="0" t="0" r="r" b="b"/>
                <a:pathLst>
                  <a:path w="385" h="382">
                    <a:moveTo>
                      <a:pt x="157" y="253"/>
                    </a:moveTo>
                    <a:cubicBezTo>
                      <a:pt x="158" y="253"/>
                      <a:pt x="159" y="252"/>
                      <a:pt x="160" y="252"/>
                    </a:cubicBezTo>
                    <a:lnTo>
                      <a:pt x="163" y="252"/>
                    </a:lnTo>
                    <a:cubicBezTo>
                      <a:pt x="166" y="252"/>
                      <a:pt x="168" y="253"/>
                      <a:pt x="169" y="255"/>
                    </a:cubicBezTo>
                    <a:lnTo>
                      <a:pt x="176" y="262"/>
                    </a:lnTo>
                    <a:cubicBezTo>
                      <a:pt x="177" y="263"/>
                      <a:pt x="178" y="264"/>
                      <a:pt x="178" y="265"/>
                    </a:cubicBezTo>
                    <a:lnTo>
                      <a:pt x="201" y="331"/>
                    </a:lnTo>
                    <a:lnTo>
                      <a:pt x="186" y="331"/>
                    </a:lnTo>
                    <a:lnTo>
                      <a:pt x="208" y="265"/>
                    </a:lnTo>
                    <a:cubicBezTo>
                      <a:pt x="208" y="264"/>
                      <a:pt x="209" y="263"/>
                      <a:pt x="210" y="262"/>
                    </a:cubicBezTo>
                    <a:lnTo>
                      <a:pt x="217" y="255"/>
                    </a:lnTo>
                    <a:cubicBezTo>
                      <a:pt x="219" y="253"/>
                      <a:pt x="222" y="252"/>
                      <a:pt x="224" y="253"/>
                    </a:cubicBezTo>
                    <a:lnTo>
                      <a:pt x="233" y="255"/>
                    </a:lnTo>
                    <a:cubicBezTo>
                      <a:pt x="234" y="255"/>
                      <a:pt x="234" y="255"/>
                      <a:pt x="235" y="255"/>
                    </a:cubicBezTo>
                    <a:lnTo>
                      <a:pt x="297" y="285"/>
                    </a:lnTo>
                    <a:lnTo>
                      <a:pt x="286" y="296"/>
                    </a:lnTo>
                    <a:lnTo>
                      <a:pt x="256" y="233"/>
                    </a:lnTo>
                    <a:cubicBezTo>
                      <a:pt x="256" y="232"/>
                      <a:pt x="255" y="231"/>
                      <a:pt x="255" y="229"/>
                    </a:cubicBezTo>
                    <a:lnTo>
                      <a:pt x="255" y="219"/>
                    </a:lnTo>
                    <a:cubicBezTo>
                      <a:pt x="255" y="217"/>
                      <a:pt x="257" y="214"/>
                      <a:pt x="259" y="213"/>
                    </a:cubicBezTo>
                    <a:lnTo>
                      <a:pt x="265" y="209"/>
                    </a:lnTo>
                    <a:cubicBezTo>
                      <a:pt x="266" y="208"/>
                      <a:pt x="266" y="208"/>
                      <a:pt x="267" y="208"/>
                    </a:cubicBezTo>
                    <a:lnTo>
                      <a:pt x="333" y="184"/>
                    </a:lnTo>
                    <a:lnTo>
                      <a:pt x="333" y="199"/>
                    </a:lnTo>
                    <a:lnTo>
                      <a:pt x="267" y="175"/>
                    </a:lnTo>
                    <a:cubicBezTo>
                      <a:pt x="266" y="175"/>
                      <a:pt x="265" y="174"/>
                      <a:pt x="264" y="173"/>
                    </a:cubicBezTo>
                    <a:lnTo>
                      <a:pt x="258" y="167"/>
                    </a:lnTo>
                    <a:cubicBezTo>
                      <a:pt x="256" y="166"/>
                      <a:pt x="255" y="164"/>
                      <a:pt x="255" y="161"/>
                    </a:cubicBezTo>
                    <a:lnTo>
                      <a:pt x="255" y="153"/>
                    </a:lnTo>
                    <a:cubicBezTo>
                      <a:pt x="255" y="152"/>
                      <a:pt x="256" y="151"/>
                      <a:pt x="256" y="150"/>
                    </a:cubicBezTo>
                    <a:lnTo>
                      <a:pt x="286" y="87"/>
                    </a:lnTo>
                    <a:lnTo>
                      <a:pt x="297" y="98"/>
                    </a:lnTo>
                    <a:lnTo>
                      <a:pt x="235" y="128"/>
                    </a:lnTo>
                    <a:cubicBezTo>
                      <a:pt x="234" y="128"/>
                      <a:pt x="233" y="128"/>
                      <a:pt x="231" y="128"/>
                    </a:cubicBezTo>
                    <a:lnTo>
                      <a:pt x="222" y="128"/>
                    </a:lnTo>
                    <a:cubicBezTo>
                      <a:pt x="221" y="128"/>
                      <a:pt x="219" y="128"/>
                      <a:pt x="217" y="127"/>
                    </a:cubicBezTo>
                    <a:lnTo>
                      <a:pt x="210" y="121"/>
                    </a:lnTo>
                    <a:cubicBezTo>
                      <a:pt x="209" y="120"/>
                      <a:pt x="208" y="118"/>
                      <a:pt x="208" y="117"/>
                    </a:cubicBezTo>
                    <a:lnTo>
                      <a:pt x="186" y="53"/>
                    </a:lnTo>
                    <a:lnTo>
                      <a:pt x="201" y="53"/>
                    </a:lnTo>
                    <a:lnTo>
                      <a:pt x="178" y="117"/>
                    </a:lnTo>
                    <a:cubicBezTo>
                      <a:pt x="178" y="118"/>
                      <a:pt x="177" y="120"/>
                      <a:pt x="176" y="121"/>
                    </a:cubicBezTo>
                    <a:lnTo>
                      <a:pt x="169" y="127"/>
                    </a:lnTo>
                    <a:cubicBezTo>
                      <a:pt x="167" y="128"/>
                      <a:pt x="165" y="128"/>
                      <a:pt x="163" y="128"/>
                    </a:cubicBezTo>
                    <a:lnTo>
                      <a:pt x="155" y="128"/>
                    </a:lnTo>
                    <a:cubicBezTo>
                      <a:pt x="154" y="128"/>
                      <a:pt x="153" y="128"/>
                      <a:pt x="152" y="128"/>
                    </a:cubicBezTo>
                    <a:lnTo>
                      <a:pt x="89" y="98"/>
                    </a:lnTo>
                    <a:lnTo>
                      <a:pt x="100" y="87"/>
                    </a:lnTo>
                    <a:lnTo>
                      <a:pt x="130" y="150"/>
                    </a:lnTo>
                    <a:cubicBezTo>
                      <a:pt x="130" y="151"/>
                      <a:pt x="130" y="152"/>
                      <a:pt x="130" y="153"/>
                    </a:cubicBezTo>
                    <a:lnTo>
                      <a:pt x="130" y="161"/>
                    </a:lnTo>
                    <a:cubicBezTo>
                      <a:pt x="130" y="164"/>
                      <a:pt x="130" y="166"/>
                      <a:pt x="128" y="167"/>
                    </a:cubicBezTo>
                    <a:lnTo>
                      <a:pt x="122" y="173"/>
                    </a:lnTo>
                    <a:cubicBezTo>
                      <a:pt x="121" y="174"/>
                      <a:pt x="120" y="175"/>
                      <a:pt x="119" y="175"/>
                    </a:cubicBezTo>
                    <a:lnTo>
                      <a:pt x="54" y="199"/>
                    </a:lnTo>
                    <a:lnTo>
                      <a:pt x="54" y="184"/>
                    </a:lnTo>
                    <a:lnTo>
                      <a:pt x="119" y="208"/>
                    </a:lnTo>
                    <a:cubicBezTo>
                      <a:pt x="120" y="208"/>
                      <a:pt x="120" y="208"/>
                      <a:pt x="121" y="209"/>
                    </a:cubicBezTo>
                    <a:lnTo>
                      <a:pt x="127" y="213"/>
                    </a:lnTo>
                    <a:cubicBezTo>
                      <a:pt x="129" y="214"/>
                      <a:pt x="130" y="217"/>
                      <a:pt x="130" y="219"/>
                    </a:cubicBezTo>
                    <a:lnTo>
                      <a:pt x="130" y="229"/>
                    </a:lnTo>
                    <a:cubicBezTo>
                      <a:pt x="130" y="231"/>
                      <a:pt x="130" y="232"/>
                      <a:pt x="130" y="233"/>
                    </a:cubicBezTo>
                    <a:lnTo>
                      <a:pt x="100" y="296"/>
                    </a:lnTo>
                    <a:lnTo>
                      <a:pt x="89" y="285"/>
                    </a:lnTo>
                    <a:lnTo>
                      <a:pt x="152" y="255"/>
                    </a:lnTo>
                    <a:lnTo>
                      <a:pt x="157" y="253"/>
                    </a:lnTo>
                    <a:close/>
                    <a:moveTo>
                      <a:pt x="159" y="270"/>
                    </a:moveTo>
                    <a:lnTo>
                      <a:pt x="96" y="300"/>
                    </a:lnTo>
                    <a:cubicBezTo>
                      <a:pt x="93" y="301"/>
                      <a:pt x="89" y="301"/>
                      <a:pt x="87" y="298"/>
                    </a:cubicBezTo>
                    <a:cubicBezTo>
                      <a:pt x="84" y="296"/>
                      <a:pt x="84" y="292"/>
                      <a:pt x="85" y="289"/>
                    </a:cubicBezTo>
                    <a:lnTo>
                      <a:pt x="115" y="226"/>
                    </a:lnTo>
                    <a:lnTo>
                      <a:pt x="114" y="229"/>
                    </a:lnTo>
                    <a:lnTo>
                      <a:pt x="114" y="219"/>
                    </a:lnTo>
                    <a:lnTo>
                      <a:pt x="118" y="226"/>
                    </a:lnTo>
                    <a:lnTo>
                      <a:pt x="112" y="222"/>
                    </a:lnTo>
                    <a:lnTo>
                      <a:pt x="114" y="223"/>
                    </a:lnTo>
                    <a:lnTo>
                      <a:pt x="49" y="199"/>
                    </a:lnTo>
                    <a:cubicBezTo>
                      <a:pt x="46" y="198"/>
                      <a:pt x="43" y="195"/>
                      <a:pt x="43" y="191"/>
                    </a:cubicBezTo>
                    <a:cubicBezTo>
                      <a:pt x="43" y="188"/>
                      <a:pt x="46" y="185"/>
                      <a:pt x="49" y="184"/>
                    </a:cubicBezTo>
                    <a:lnTo>
                      <a:pt x="114" y="160"/>
                    </a:lnTo>
                    <a:lnTo>
                      <a:pt x="111" y="162"/>
                    </a:lnTo>
                    <a:lnTo>
                      <a:pt x="117" y="156"/>
                    </a:lnTo>
                    <a:lnTo>
                      <a:pt x="114" y="161"/>
                    </a:lnTo>
                    <a:lnTo>
                      <a:pt x="114" y="153"/>
                    </a:lnTo>
                    <a:lnTo>
                      <a:pt x="115" y="157"/>
                    </a:lnTo>
                    <a:lnTo>
                      <a:pt x="85" y="94"/>
                    </a:lnTo>
                    <a:cubicBezTo>
                      <a:pt x="84" y="91"/>
                      <a:pt x="84" y="87"/>
                      <a:pt x="87" y="85"/>
                    </a:cubicBezTo>
                    <a:cubicBezTo>
                      <a:pt x="89" y="82"/>
                      <a:pt x="93" y="82"/>
                      <a:pt x="96" y="83"/>
                    </a:cubicBezTo>
                    <a:lnTo>
                      <a:pt x="159" y="113"/>
                    </a:lnTo>
                    <a:lnTo>
                      <a:pt x="155" y="112"/>
                    </a:lnTo>
                    <a:lnTo>
                      <a:pt x="163" y="112"/>
                    </a:lnTo>
                    <a:lnTo>
                      <a:pt x="158" y="114"/>
                    </a:lnTo>
                    <a:lnTo>
                      <a:pt x="165" y="108"/>
                    </a:lnTo>
                    <a:lnTo>
                      <a:pt x="163" y="112"/>
                    </a:lnTo>
                    <a:lnTo>
                      <a:pt x="186" y="48"/>
                    </a:lnTo>
                    <a:cubicBezTo>
                      <a:pt x="187" y="45"/>
                      <a:pt x="190" y="42"/>
                      <a:pt x="194" y="42"/>
                    </a:cubicBezTo>
                    <a:cubicBezTo>
                      <a:pt x="197" y="42"/>
                      <a:pt x="200" y="45"/>
                      <a:pt x="201" y="48"/>
                    </a:cubicBezTo>
                    <a:lnTo>
                      <a:pt x="223" y="112"/>
                    </a:lnTo>
                    <a:lnTo>
                      <a:pt x="221" y="108"/>
                    </a:lnTo>
                    <a:lnTo>
                      <a:pt x="228" y="114"/>
                    </a:lnTo>
                    <a:lnTo>
                      <a:pt x="222" y="112"/>
                    </a:lnTo>
                    <a:lnTo>
                      <a:pt x="231" y="112"/>
                    </a:lnTo>
                    <a:lnTo>
                      <a:pt x="228" y="113"/>
                    </a:lnTo>
                    <a:lnTo>
                      <a:pt x="290" y="83"/>
                    </a:lnTo>
                    <a:cubicBezTo>
                      <a:pt x="293" y="82"/>
                      <a:pt x="297" y="82"/>
                      <a:pt x="299" y="85"/>
                    </a:cubicBezTo>
                    <a:cubicBezTo>
                      <a:pt x="302" y="87"/>
                      <a:pt x="302" y="91"/>
                      <a:pt x="301" y="94"/>
                    </a:cubicBezTo>
                    <a:lnTo>
                      <a:pt x="271" y="157"/>
                    </a:lnTo>
                    <a:lnTo>
                      <a:pt x="271" y="153"/>
                    </a:lnTo>
                    <a:lnTo>
                      <a:pt x="271" y="161"/>
                    </a:lnTo>
                    <a:lnTo>
                      <a:pt x="269" y="156"/>
                    </a:lnTo>
                    <a:lnTo>
                      <a:pt x="275" y="162"/>
                    </a:lnTo>
                    <a:lnTo>
                      <a:pt x="272" y="160"/>
                    </a:lnTo>
                    <a:lnTo>
                      <a:pt x="338" y="184"/>
                    </a:lnTo>
                    <a:cubicBezTo>
                      <a:pt x="341" y="185"/>
                      <a:pt x="343" y="188"/>
                      <a:pt x="343" y="191"/>
                    </a:cubicBezTo>
                    <a:cubicBezTo>
                      <a:pt x="343" y="195"/>
                      <a:pt x="341" y="198"/>
                      <a:pt x="338" y="199"/>
                    </a:cubicBezTo>
                    <a:lnTo>
                      <a:pt x="272" y="223"/>
                    </a:lnTo>
                    <a:lnTo>
                      <a:pt x="274" y="222"/>
                    </a:lnTo>
                    <a:lnTo>
                      <a:pt x="268" y="226"/>
                    </a:lnTo>
                    <a:lnTo>
                      <a:pt x="271" y="219"/>
                    </a:lnTo>
                    <a:lnTo>
                      <a:pt x="271" y="229"/>
                    </a:lnTo>
                    <a:lnTo>
                      <a:pt x="271" y="226"/>
                    </a:lnTo>
                    <a:lnTo>
                      <a:pt x="301" y="289"/>
                    </a:lnTo>
                    <a:cubicBezTo>
                      <a:pt x="302" y="292"/>
                      <a:pt x="302" y="296"/>
                      <a:pt x="299" y="298"/>
                    </a:cubicBezTo>
                    <a:cubicBezTo>
                      <a:pt x="297" y="301"/>
                      <a:pt x="293" y="301"/>
                      <a:pt x="290" y="300"/>
                    </a:cubicBezTo>
                    <a:lnTo>
                      <a:pt x="228" y="270"/>
                    </a:lnTo>
                    <a:lnTo>
                      <a:pt x="230" y="270"/>
                    </a:lnTo>
                    <a:lnTo>
                      <a:pt x="221" y="268"/>
                    </a:lnTo>
                    <a:lnTo>
                      <a:pt x="228" y="266"/>
                    </a:lnTo>
                    <a:lnTo>
                      <a:pt x="221" y="273"/>
                    </a:lnTo>
                    <a:lnTo>
                      <a:pt x="223" y="270"/>
                    </a:lnTo>
                    <a:lnTo>
                      <a:pt x="201" y="336"/>
                    </a:lnTo>
                    <a:cubicBezTo>
                      <a:pt x="200" y="339"/>
                      <a:pt x="197" y="341"/>
                      <a:pt x="194" y="341"/>
                    </a:cubicBezTo>
                    <a:cubicBezTo>
                      <a:pt x="190" y="341"/>
                      <a:pt x="187" y="339"/>
                      <a:pt x="186" y="336"/>
                    </a:cubicBezTo>
                    <a:lnTo>
                      <a:pt x="163" y="270"/>
                    </a:lnTo>
                    <a:lnTo>
                      <a:pt x="165" y="273"/>
                    </a:lnTo>
                    <a:lnTo>
                      <a:pt x="158" y="266"/>
                    </a:lnTo>
                    <a:lnTo>
                      <a:pt x="163" y="268"/>
                    </a:lnTo>
                    <a:lnTo>
                      <a:pt x="160" y="268"/>
                    </a:lnTo>
                    <a:lnTo>
                      <a:pt x="163" y="268"/>
                    </a:lnTo>
                    <a:lnTo>
                      <a:pt x="159" y="270"/>
                    </a:lnTo>
                    <a:close/>
                    <a:moveTo>
                      <a:pt x="198" y="380"/>
                    </a:moveTo>
                    <a:cubicBezTo>
                      <a:pt x="195" y="382"/>
                      <a:pt x="192" y="382"/>
                      <a:pt x="190" y="380"/>
                    </a:cubicBezTo>
                    <a:lnTo>
                      <a:pt x="179" y="374"/>
                    </a:lnTo>
                    <a:cubicBezTo>
                      <a:pt x="177" y="374"/>
                      <a:pt x="176" y="372"/>
                      <a:pt x="175" y="370"/>
                    </a:cubicBezTo>
                    <a:lnTo>
                      <a:pt x="147" y="288"/>
                    </a:lnTo>
                    <a:lnTo>
                      <a:pt x="158" y="293"/>
                    </a:lnTo>
                    <a:lnTo>
                      <a:pt x="79" y="331"/>
                    </a:lnTo>
                    <a:cubicBezTo>
                      <a:pt x="77" y="331"/>
                      <a:pt x="75" y="332"/>
                      <a:pt x="74" y="331"/>
                    </a:cubicBezTo>
                    <a:lnTo>
                      <a:pt x="61" y="328"/>
                    </a:lnTo>
                    <a:cubicBezTo>
                      <a:pt x="57" y="327"/>
                      <a:pt x="55" y="325"/>
                      <a:pt x="54" y="321"/>
                    </a:cubicBezTo>
                    <a:lnTo>
                      <a:pt x="53" y="310"/>
                    </a:lnTo>
                    <a:cubicBezTo>
                      <a:pt x="53" y="309"/>
                      <a:pt x="54" y="307"/>
                      <a:pt x="54" y="306"/>
                    </a:cubicBezTo>
                    <a:lnTo>
                      <a:pt x="91" y="227"/>
                    </a:lnTo>
                    <a:lnTo>
                      <a:pt x="96" y="238"/>
                    </a:lnTo>
                    <a:lnTo>
                      <a:pt x="13" y="208"/>
                    </a:lnTo>
                    <a:cubicBezTo>
                      <a:pt x="11" y="207"/>
                      <a:pt x="10" y="207"/>
                      <a:pt x="9" y="205"/>
                    </a:cubicBezTo>
                    <a:lnTo>
                      <a:pt x="2" y="196"/>
                    </a:lnTo>
                    <a:cubicBezTo>
                      <a:pt x="0" y="193"/>
                      <a:pt x="0" y="189"/>
                      <a:pt x="2" y="187"/>
                    </a:cubicBezTo>
                    <a:lnTo>
                      <a:pt x="9" y="178"/>
                    </a:lnTo>
                    <a:cubicBezTo>
                      <a:pt x="10" y="176"/>
                      <a:pt x="11" y="175"/>
                      <a:pt x="13" y="175"/>
                    </a:cubicBezTo>
                    <a:lnTo>
                      <a:pt x="96" y="145"/>
                    </a:lnTo>
                    <a:lnTo>
                      <a:pt x="91" y="156"/>
                    </a:lnTo>
                    <a:lnTo>
                      <a:pt x="54" y="77"/>
                    </a:lnTo>
                    <a:cubicBezTo>
                      <a:pt x="54" y="76"/>
                      <a:pt x="53" y="74"/>
                      <a:pt x="53" y="73"/>
                    </a:cubicBezTo>
                    <a:lnTo>
                      <a:pt x="54" y="61"/>
                    </a:lnTo>
                    <a:cubicBezTo>
                      <a:pt x="55" y="57"/>
                      <a:pt x="58" y="54"/>
                      <a:pt x="61" y="54"/>
                    </a:cubicBezTo>
                    <a:lnTo>
                      <a:pt x="74" y="52"/>
                    </a:lnTo>
                    <a:cubicBezTo>
                      <a:pt x="76" y="51"/>
                      <a:pt x="77" y="52"/>
                      <a:pt x="79" y="52"/>
                    </a:cubicBezTo>
                    <a:lnTo>
                      <a:pt x="158" y="90"/>
                    </a:lnTo>
                    <a:lnTo>
                      <a:pt x="147" y="95"/>
                    </a:lnTo>
                    <a:lnTo>
                      <a:pt x="175" y="13"/>
                    </a:lnTo>
                    <a:cubicBezTo>
                      <a:pt x="175" y="11"/>
                      <a:pt x="177" y="10"/>
                      <a:pt x="178" y="9"/>
                    </a:cubicBezTo>
                    <a:lnTo>
                      <a:pt x="189" y="2"/>
                    </a:lnTo>
                    <a:cubicBezTo>
                      <a:pt x="192" y="0"/>
                      <a:pt x="195" y="0"/>
                      <a:pt x="198" y="2"/>
                    </a:cubicBezTo>
                    <a:lnTo>
                      <a:pt x="208" y="9"/>
                    </a:lnTo>
                    <a:cubicBezTo>
                      <a:pt x="209" y="10"/>
                      <a:pt x="210" y="11"/>
                      <a:pt x="211" y="13"/>
                    </a:cubicBezTo>
                    <a:lnTo>
                      <a:pt x="241" y="95"/>
                    </a:lnTo>
                    <a:lnTo>
                      <a:pt x="230" y="90"/>
                    </a:lnTo>
                    <a:lnTo>
                      <a:pt x="309" y="52"/>
                    </a:lnTo>
                    <a:cubicBezTo>
                      <a:pt x="311" y="52"/>
                      <a:pt x="312" y="51"/>
                      <a:pt x="314" y="52"/>
                    </a:cubicBezTo>
                    <a:lnTo>
                      <a:pt x="325" y="54"/>
                    </a:lnTo>
                    <a:cubicBezTo>
                      <a:pt x="327" y="54"/>
                      <a:pt x="329" y="55"/>
                      <a:pt x="330" y="57"/>
                    </a:cubicBezTo>
                    <a:lnTo>
                      <a:pt x="333" y="62"/>
                    </a:lnTo>
                    <a:cubicBezTo>
                      <a:pt x="334" y="64"/>
                      <a:pt x="335" y="67"/>
                      <a:pt x="334" y="69"/>
                    </a:cubicBezTo>
                    <a:lnTo>
                      <a:pt x="332" y="76"/>
                    </a:lnTo>
                    <a:cubicBezTo>
                      <a:pt x="332" y="76"/>
                      <a:pt x="332" y="76"/>
                      <a:pt x="332" y="77"/>
                    </a:cubicBezTo>
                    <a:lnTo>
                      <a:pt x="296" y="156"/>
                    </a:lnTo>
                    <a:lnTo>
                      <a:pt x="291" y="145"/>
                    </a:lnTo>
                    <a:lnTo>
                      <a:pt x="373" y="175"/>
                    </a:lnTo>
                    <a:cubicBezTo>
                      <a:pt x="375" y="176"/>
                      <a:pt x="376" y="177"/>
                      <a:pt x="377" y="178"/>
                    </a:cubicBezTo>
                    <a:lnTo>
                      <a:pt x="383" y="187"/>
                    </a:lnTo>
                    <a:cubicBezTo>
                      <a:pt x="385" y="190"/>
                      <a:pt x="385" y="193"/>
                      <a:pt x="383" y="196"/>
                    </a:cubicBezTo>
                    <a:lnTo>
                      <a:pt x="377" y="205"/>
                    </a:lnTo>
                    <a:cubicBezTo>
                      <a:pt x="376" y="206"/>
                      <a:pt x="375" y="207"/>
                      <a:pt x="373" y="208"/>
                    </a:cubicBezTo>
                    <a:lnTo>
                      <a:pt x="291" y="238"/>
                    </a:lnTo>
                    <a:lnTo>
                      <a:pt x="296" y="227"/>
                    </a:lnTo>
                    <a:lnTo>
                      <a:pt x="332" y="306"/>
                    </a:lnTo>
                    <a:lnTo>
                      <a:pt x="334" y="313"/>
                    </a:lnTo>
                    <a:cubicBezTo>
                      <a:pt x="335" y="315"/>
                      <a:pt x="335" y="318"/>
                      <a:pt x="333" y="320"/>
                    </a:cubicBezTo>
                    <a:lnTo>
                      <a:pt x="330" y="325"/>
                    </a:lnTo>
                    <a:cubicBezTo>
                      <a:pt x="329" y="326"/>
                      <a:pt x="328" y="328"/>
                      <a:pt x="326" y="328"/>
                    </a:cubicBezTo>
                    <a:lnTo>
                      <a:pt x="315" y="331"/>
                    </a:lnTo>
                    <a:cubicBezTo>
                      <a:pt x="313" y="332"/>
                      <a:pt x="311" y="332"/>
                      <a:pt x="309" y="331"/>
                    </a:cubicBezTo>
                    <a:lnTo>
                      <a:pt x="230" y="293"/>
                    </a:lnTo>
                    <a:lnTo>
                      <a:pt x="241" y="288"/>
                    </a:lnTo>
                    <a:lnTo>
                      <a:pt x="211" y="370"/>
                    </a:lnTo>
                    <a:cubicBezTo>
                      <a:pt x="210" y="372"/>
                      <a:pt x="209" y="373"/>
                      <a:pt x="208" y="374"/>
                    </a:cubicBezTo>
                    <a:lnTo>
                      <a:pt x="198" y="380"/>
                    </a:lnTo>
                    <a:close/>
                    <a:moveTo>
                      <a:pt x="199" y="361"/>
                    </a:moveTo>
                    <a:lnTo>
                      <a:pt x="196" y="365"/>
                    </a:lnTo>
                    <a:lnTo>
                      <a:pt x="226" y="283"/>
                    </a:lnTo>
                    <a:cubicBezTo>
                      <a:pt x="227" y="281"/>
                      <a:pt x="228" y="279"/>
                      <a:pt x="230" y="278"/>
                    </a:cubicBezTo>
                    <a:cubicBezTo>
                      <a:pt x="233" y="277"/>
                      <a:pt x="235" y="277"/>
                      <a:pt x="237" y="278"/>
                    </a:cubicBezTo>
                    <a:lnTo>
                      <a:pt x="316" y="316"/>
                    </a:lnTo>
                    <a:lnTo>
                      <a:pt x="310" y="316"/>
                    </a:lnTo>
                    <a:lnTo>
                      <a:pt x="321" y="313"/>
                    </a:lnTo>
                    <a:lnTo>
                      <a:pt x="317" y="316"/>
                    </a:lnTo>
                    <a:lnTo>
                      <a:pt x="320" y="311"/>
                    </a:lnTo>
                    <a:lnTo>
                      <a:pt x="319" y="318"/>
                    </a:lnTo>
                    <a:lnTo>
                      <a:pt x="317" y="313"/>
                    </a:lnTo>
                    <a:lnTo>
                      <a:pt x="281" y="234"/>
                    </a:lnTo>
                    <a:cubicBezTo>
                      <a:pt x="280" y="232"/>
                      <a:pt x="280" y="229"/>
                      <a:pt x="281" y="227"/>
                    </a:cubicBezTo>
                    <a:cubicBezTo>
                      <a:pt x="282" y="225"/>
                      <a:pt x="284" y="224"/>
                      <a:pt x="286" y="223"/>
                    </a:cubicBezTo>
                    <a:lnTo>
                      <a:pt x="368" y="193"/>
                    </a:lnTo>
                    <a:lnTo>
                      <a:pt x="364" y="196"/>
                    </a:lnTo>
                    <a:lnTo>
                      <a:pt x="370" y="187"/>
                    </a:lnTo>
                    <a:lnTo>
                      <a:pt x="370" y="196"/>
                    </a:lnTo>
                    <a:lnTo>
                      <a:pt x="364" y="187"/>
                    </a:lnTo>
                    <a:lnTo>
                      <a:pt x="368" y="190"/>
                    </a:lnTo>
                    <a:lnTo>
                      <a:pt x="286" y="160"/>
                    </a:lnTo>
                    <a:cubicBezTo>
                      <a:pt x="284" y="159"/>
                      <a:pt x="282" y="158"/>
                      <a:pt x="281" y="156"/>
                    </a:cubicBezTo>
                    <a:cubicBezTo>
                      <a:pt x="280" y="154"/>
                      <a:pt x="280" y="151"/>
                      <a:pt x="281" y="149"/>
                    </a:cubicBezTo>
                    <a:lnTo>
                      <a:pt x="317" y="70"/>
                    </a:lnTo>
                    <a:lnTo>
                      <a:pt x="317" y="71"/>
                    </a:lnTo>
                    <a:lnTo>
                      <a:pt x="319" y="64"/>
                    </a:lnTo>
                    <a:lnTo>
                      <a:pt x="320" y="71"/>
                    </a:lnTo>
                    <a:lnTo>
                      <a:pt x="317" y="66"/>
                    </a:lnTo>
                    <a:lnTo>
                      <a:pt x="322" y="69"/>
                    </a:lnTo>
                    <a:lnTo>
                      <a:pt x="311" y="67"/>
                    </a:lnTo>
                    <a:lnTo>
                      <a:pt x="316" y="67"/>
                    </a:lnTo>
                    <a:lnTo>
                      <a:pt x="237" y="105"/>
                    </a:lnTo>
                    <a:cubicBezTo>
                      <a:pt x="235" y="106"/>
                      <a:pt x="233" y="106"/>
                      <a:pt x="230" y="105"/>
                    </a:cubicBezTo>
                    <a:cubicBezTo>
                      <a:pt x="228" y="104"/>
                      <a:pt x="227" y="102"/>
                      <a:pt x="226" y="100"/>
                    </a:cubicBezTo>
                    <a:lnTo>
                      <a:pt x="196" y="18"/>
                    </a:lnTo>
                    <a:lnTo>
                      <a:pt x="199" y="22"/>
                    </a:lnTo>
                    <a:lnTo>
                      <a:pt x="189" y="15"/>
                    </a:lnTo>
                    <a:lnTo>
                      <a:pt x="198" y="15"/>
                    </a:lnTo>
                    <a:lnTo>
                      <a:pt x="187" y="22"/>
                    </a:lnTo>
                    <a:lnTo>
                      <a:pt x="190" y="18"/>
                    </a:lnTo>
                    <a:lnTo>
                      <a:pt x="162" y="100"/>
                    </a:lnTo>
                    <a:cubicBezTo>
                      <a:pt x="161" y="102"/>
                      <a:pt x="160" y="104"/>
                      <a:pt x="158" y="105"/>
                    </a:cubicBezTo>
                    <a:cubicBezTo>
                      <a:pt x="155" y="106"/>
                      <a:pt x="153" y="106"/>
                      <a:pt x="151" y="105"/>
                    </a:cubicBezTo>
                    <a:lnTo>
                      <a:pt x="72" y="67"/>
                    </a:lnTo>
                    <a:lnTo>
                      <a:pt x="77" y="67"/>
                    </a:lnTo>
                    <a:lnTo>
                      <a:pt x="64" y="69"/>
                    </a:lnTo>
                    <a:lnTo>
                      <a:pt x="70" y="62"/>
                    </a:lnTo>
                    <a:lnTo>
                      <a:pt x="69" y="74"/>
                    </a:lnTo>
                    <a:lnTo>
                      <a:pt x="69" y="70"/>
                    </a:lnTo>
                    <a:lnTo>
                      <a:pt x="106" y="149"/>
                    </a:lnTo>
                    <a:cubicBezTo>
                      <a:pt x="107" y="151"/>
                      <a:pt x="107" y="153"/>
                      <a:pt x="106" y="156"/>
                    </a:cubicBezTo>
                    <a:cubicBezTo>
                      <a:pt x="105" y="158"/>
                      <a:pt x="103" y="159"/>
                      <a:pt x="101" y="160"/>
                    </a:cubicBezTo>
                    <a:lnTo>
                      <a:pt x="18" y="190"/>
                    </a:lnTo>
                    <a:lnTo>
                      <a:pt x="22" y="187"/>
                    </a:lnTo>
                    <a:lnTo>
                      <a:pt x="15" y="196"/>
                    </a:lnTo>
                    <a:lnTo>
                      <a:pt x="15" y="187"/>
                    </a:lnTo>
                    <a:lnTo>
                      <a:pt x="22" y="196"/>
                    </a:lnTo>
                    <a:lnTo>
                      <a:pt x="18" y="193"/>
                    </a:lnTo>
                    <a:lnTo>
                      <a:pt x="101" y="223"/>
                    </a:lnTo>
                    <a:cubicBezTo>
                      <a:pt x="103" y="224"/>
                      <a:pt x="105" y="225"/>
                      <a:pt x="106" y="227"/>
                    </a:cubicBezTo>
                    <a:cubicBezTo>
                      <a:pt x="107" y="229"/>
                      <a:pt x="107" y="232"/>
                      <a:pt x="106" y="234"/>
                    </a:cubicBezTo>
                    <a:lnTo>
                      <a:pt x="69" y="313"/>
                    </a:lnTo>
                    <a:lnTo>
                      <a:pt x="69" y="309"/>
                    </a:lnTo>
                    <a:lnTo>
                      <a:pt x="70" y="320"/>
                    </a:lnTo>
                    <a:lnTo>
                      <a:pt x="64" y="313"/>
                    </a:lnTo>
                    <a:lnTo>
                      <a:pt x="77" y="316"/>
                    </a:lnTo>
                    <a:lnTo>
                      <a:pt x="72" y="316"/>
                    </a:lnTo>
                    <a:lnTo>
                      <a:pt x="151" y="278"/>
                    </a:lnTo>
                    <a:cubicBezTo>
                      <a:pt x="153" y="277"/>
                      <a:pt x="155" y="277"/>
                      <a:pt x="158" y="278"/>
                    </a:cubicBezTo>
                    <a:cubicBezTo>
                      <a:pt x="160" y="279"/>
                      <a:pt x="161" y="281"/>
                      <a:pt x="162" y="283"/>
                    </a:cubicBezTo>
                    <a:lnTo>
                      <a:pt x="190" y="365"/>
                    </a:lnTo>
                    <a:lnTo>
                      <a:pt x="186" y="360"/>
                    </a:lnTo>
                    <a:lnTo>
                      <a:pt x="197" y="366"/>
                    </a:lnTo>
                    <a:lnTo>
                      <a:pt x="189" y="367"/>
                    </a:lnTo>
                    <a:lnTo>
                      <a:pt x="199" y="361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7" name="Freeform 133"/>
              <p:cNvSpPr>
                <a:spLocks/>
              </p:cNvSpPr>
              <p:nvPr/>
            </p:nvSpPr>
            <p:spPr bwMode="auto">
              <a:xfrm>
                <a:off x="1232" y="3544"/>
                <a:ext cx="56" cy="56"/>
              </a:xfrm>
              <a:custGeom>
                <a:avLst/>
                <a:gdLst/>
                <a:ahLst/>
                <a:cxnLst>
                  <a:cxn ang="0">
                    <a:pos x="28" y="56"/>
                  </a:cxn>
                  <a:cxn ang="0">
                    <a:pos x="28" y="56"/>
                  </a:cxn>
                  <a:cxn ang="0">
                    <a:pos x="23" y="41"/>
                  </a:cxn>
                  <a:cxn ang="0">
                    <a:pos x="8" y="48"/>
                  </a:cxn>
                  <a:cxn ang="0">
                    <a:pos x="15" y="33"/>
                  </a:cxn>
                  <a:cxn ang="0">
                    <a:pos x="0" y="28"/>
                  </a:cxn>
                  <a:cxn ang="0">
                    <a:pos x="15" y="23"/>
                  </a:cxn>
                  <a:cxn ang="0">
                    <a:pos x="8" y="8"/>
                  </a:cxn>
                  <a:cxn ang="0">
                    <a:pos x="23" y="15"/>
                  </a:cxn>
                  <a:cxn ang="0">
                    <a:pos x="28" y="0"/>
                  </a:cxn>
                  <a:cxn ang="0">
                    <a:pos x="33" y="15"/>
                  </a:cxn>
                  <a:cxn ang="0">
                    <a:pos x="48" y="8"/>
                  </a:cxn>
                  <a:cxn ang="0">
                    <a:pos x="41" y="23"/>
                  </a:cxn>
                  <a:cxn ang="0">
                    <a:pos x="56" y="28"/>
                  </a:cxn>
                  <a:cxn ang="0">
                    <a:pos x="41" y="33"/>
                  </a:cxn>
                  <a:cxn ang="0">
                    <a:pos x="48" y="48"/>
                  </a:cxn>
                  <a:cxn ang="0">
                    <a:pos x="33" y="41"/>
                  </a:cxn>
                  <a:cxn ang="0">
                    <a:pos x="28" y="56"/>
                  </a:cxn>
                </a:cxnLst>
                <a:rect l="0" t="0" r="r" b="b"/>
                <a:pathLst>
                  <a:path w="56" h="56">
                    <a:moveTo>
                      <a:pt x="28" y="56"/>
                    </a:moveTo>
                    <a:lnTo>
                      <a:pt x="28" y="56"/>
                    </a:lnTo>
                    <a:lnTo>
                      <a:pt x="23" y="41"/>
                    </a:lnTo>
                    <a:lnTo>
                      <a:pt x="8" y="48"/>
                    </a:lnTo>
                    <a:lnTo>
                      <a:pt x="15" y="33"/>
                    </a:lnTo>
                    <a:lnTo>
                      <a:pt x="0" y="28"/>
                    </a:lnTo>
                    <a:lnTo>
                      <a:pt x="15" y="23"/>
                    </a:lnTo>
                    <a:lnTo>
                      <a:pt x="8" y="8"/>
                    </a:lnTo>
                    <a:lnTo>
                      <a:pt x="23" y="15"/>
                    </a:lnTo>
                    <a:lnTo>
                      <a:pt x="28" y="0"/>
                    </a:lnTo>
                    <a:lnTo>
                      <a:pt x="33" y="15"/>
                    </a:lnTo>
                    <a:lnTo>
                      <a:pt x="48" y="8"/>
                    </a:lnTo>
                    <a:lnTo>
                      <a:pt x="41" y="23"/>
                    </a:lnTo>
                    <a:lnTo>
                      <a:pt x="56" y="28"/>
                    </a:lnTo>
                    <a:lnTo>
                      <a:pt x="41" y="33"/>
                    </a:lnTo>
                    <a:lnTo>
                      <a:pt x="48" y="48"/>
                    </a:lnTo>
                    <a:lnTo>
                      <a:pt x="33" y="41"/>
                    </a:lnTo>
                    <a:lnTo>
                      <a:pt x="28" y="56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8" name="Freeform 134"/>
              <p:cNvSpPr>
                <a:spLocks noEditPoints="1"/>
              </p:cNvSpPr>
              <p:nvPr/>
            </p:nvSpPr>
            <p:spPr bwMode="auto">
              <a:xfrm>
                <a:off x="1231" y="3542"/>
                <a:ext cx="58" cy="59"/>
              </a:xfrm>
              <a:custGeom>
                <a:avLst/>
                <a:gdLst/>
                <a:ahLst/>
                <a:cxnLst>
                  <a:cxn ang="0">
                    <a:pos x="184" y="368"/>
                  </a:cxn>
                  <a:cxn ang="0">
                    <a:pos x="143" y="269"/>
                  </a:cxn>
                  <a:cxn ang="0">
                    <a:pos x="63" y="317"/>
                  </a:cxn>
                  <a:cxn ang="0">
                    <a:pos x="52" y="306"/>
                  </a:cxn>
                  <a:cxn ang="0">
                    <a:pos x="100" y="226"/>
                  </a:cxn>
                  <a:cxn ang="0">
                    <a:pos x="0" y="184"/>
                  </a:cxn>
                  <a:cxn ang="0">
                    <a:pos x="100" y="143"/>
                  </a:cxn>
                  <a:cxn ang="0">
                    <a:pos x="52" y="63"/>
                  </a:cxn>
                  <a:cxn ang="0">
                    <a:pos x="63" y="52"/>
                  </a:cxn>
                  <a:cxn ang="0">
                    <a:pos x="143" y="100"/>
                  </a:cxn>
                  <a:cxn ang="0">
                    <a:pos x="184" y="0"/>
                  </a:cxn>
                  <a:cxn ang="0">
                    <a:pos x="226" y="100"/>
                  </a:cxn>
                  <a:cxn ang="0">
                    <a:pos x="306" y="52"/>
                  </a:cxn>
                  <a:cxn ang="0">
                    <a:pos x="317" y="63"/>
                  </a:cxn>
                  <a:cxn ang="0">
                    <a:pos x="269" y="143"/>
                  </a:cxn>
                  <a:cxn ang="0">
                    <a:pos x="368" y="184"/>
                  </a:cxn>
                  <a:cxn ang="0">
                    <a:pos x="269" y="226"/>
                  </a:cxn>
                  <a:cxn ang="0">
                    <a:pos x="317" y="306"/>
                  </a:cxn>
                  <a:cxn ang="0">
                    <a:pos x="306" y="317"/>
                  </a:cxn>
                  <a:cxn ang="0">
                    <a:pos x="226" y="269"/>
                  </a:cxn>
                  <a:cxn ang="0">
                    <a:pos x="211" y="263"/>
                  </a:cxn>
                  <a:cxn ang="0">
                    <a:pos x="221" y="259"/>
                  </a:cxn>
                  <a:cxn ang="0">
                    <a:pos x="302" y="313"/>
                  </a:cxn>
                  <a:cxn ang="0">
                    <a:pos x="259" y="215"/>
                  </a:cxn>
                  <a:cxn ang="0">
                    <a:pos x="358" y="177"/>
                  </a:cxn>
                  <a:cxn ang="0">
                    <a:pos x="263" y="158"/>
                  </a:cxn>
                  <a:cxn ang="0">
                    <a:pos x="259" y="147"/>
                  </a:cxn>
                  <a:cxn ang="0">
                    <a:pos x="313" y="67"/>
                  </a:cxn>
                  <a:cxn ang="0">
                    <a:pos x="215" y="110"/>
                  </a:cxn>
                  <a:cxn ang="0">
                    <a:pos x="177" y="11"/>
                  </a:cxn>
                  <a:cxn ang="0">
                    <a:pos x="158" y="106"/>
                  </a:cxn>
                  <a:cxn ang="0">
                    <a:pos x="147" y="110"/>
                  </a:cxn>
                  <a:cxn ang="0">
                    <a:pos x="67" y="56"/>
                  </a:cxn>
                  <a:cxn ang="0">
                    <a:pos x="110" y="154"/>
                  </a:cxn>
                  <a:cxn ang="0">
                    <a:pos x="11" y="192"/>
                  </a:cxn>
                  <a:cxn ang="0">
                    <a:pos x="106" y="211"/>
                  </a:cxn>
                  <a:cxn ang="0">
                    <a:pos x="110" y="221"/>
                  </a:cxn>
                  <a:cxn ang="0">
                    <a:pos x="56" y="302"/>
                  </a:cxn>
                  <a:cxn ang="0">
                    <a:pos x="154" y="259"/>
                  </a:cxn>
                  <a:cxn ang="0">
                    <a:pos x="192" y="358"/>
                  </a:cxn>
                  <a:cxn ang="0">
                    <a:pos x="211" y="263"/>
                  </a:cxn>
                </a:cxnLst>
                <a:rect l="0" t="0" r="r" b="b"/>
                <a:pathLst>
                  <a:path w="368" h="368">
                    <a:moveTo>
                      <a:pt x="192" y="363"/>
                    </a:moveTo>
                    <a:cubicBezTo>
                      <a:pt x="191" y="366"/>
                      <a:pt x="188" y="368"/>
                      <a:pt x="184" y="368"/>
                    </a:cubicBezTo>
                    <a:cubicBezTo>
                      <a:pt x="181" y="368"/>
                      <a:pt x="178" y="366"/>
                      <a:pt x="177" y="363"/>
                    </a:cubicBezTo>
                    <a:lnTo>
                      <a:pt x="143" y="269"/>
                    </a:lnTo>
                    <a:lnTo>
                      <a:pt x="154" y="273"/>
                    </a:lnTo>
                    <a:lnTo>
                      <a:pt x="63" y="317"/>
                    </a:lnTo>
                    <a:cubicBezTo>
                      <a:pt x="60" y="318"/>
                      <a:pt x="56" y="317"/>
                      <a:pt x="54" y="315"/>
                    </a:cubicBezTo>
                    <a:cubicBezTo>
                      <a:pt x="52" y="313"/>
                      <a:pt x="51" y="309"/>
                      <a:pt x="52" y="306"/>
                    </a:cubicBezTo>
                    <a:lnTo>
                      <a:pt x="96" y="215"/>
                    </a:lnTo>
                    <a:lnTo>
                      <a:pt x="100" y="226"/>
                    </a:lnTo>
                    <a:lnTo>
                      <a:pt x="6" y="192"/>
                    </a:lnTo>
                    <a:cubicBezTo>
                      <a:pt x="3" y="191"/>
                      <a:pt x="0" y="188"/>
                      <a:pt x="0" y="184"/>
                    </a:cubicBezTo>
                    <a:cubicBezTo>
                      <a:pt x="0" y="181"/>
                      <a:pt x="3" y="178"/>
                      <a:pt x="6" y="177"/>
                    </a:cubicBezTo>
                    <a:lnTo>
                      <a:pt x="100" y="143"/>
                    </a:lnTo>
                    <a:lnTo>
                      <a:pt x="96" y="154"/>
                    </a:lnTo>
                    <a:lnTo>
                      <a:pt x="52" y="63"/>
                    </a:lnTo>
                    <a:cubicBezTo>
                      <a:pt x="51" y="60"/>
                      <a:pt x="52" y="56"/>
                      <a:pt x="54" y="54"/>
                    </a:cubicBezTo>
                    <a:cubicBezTo>
                      <a:pt x="56" y="52"/>
                      <a:pt x="60" y="51"/>
                      <a:pt x="63" y="52"/>
                    </a:cubicBezTo>
                    <a:lnTo>
                      <a:pt x="154" y="96"/>
                    </a:lnTo>
                    <a:lnTo>
                      <a:pt x="143" y="100"/>
                    </a:lnTo>
                    <a:lnTo>
                      <a:pt x="177" y="6"/>
                    </a:lnTo>
                    <a:cubicBezTo>
                      <a:pt x="178" y="3"/>
                      <a:pt x="181" y="0"/>
                      <a:pt x="184" y="0"/>
                    </a:cubicBezTo>
                    <a:cubicBezTo>
                      <a:pt x="188" y="0"/>
                      <a:pt x="191" y="3"/>
                      <a:pt x="192" y="6"/>
                    </a:cubicBezTo>
                    <a:lnTo>
                      <a:pt x="226" y="100"/>
                    </a:lnTo>
                    <a:lnTo>
                      <a:pt x="215" y="96"/>
                    </a:lnTo>
                    <a:lnTo>
                      <a:pt x="306" y="52"/>
                    </a:lnTo>
                    <a:cubicBezTo>
                      <a:pt x="309" y="51"/>
                      <a:pt x="313" y="52"/>
                      <a:pt x="315" y="54"/>
                    </a:cubicBezTo>
                    <a:cubicBezTo>
                      <a:pt x="317" y="56"/>
                      <a:pt x="318" y="60"/>
                      <a:pt x="317" y="63"/>
                    </a:cubicBezTo>
                    <a:lnTo>
                      <a:pt x="273" y="154"/>
                    </a:lnTo>
                    <a:lnTo>
                      <a:pt x="269" y="143"/>
                    </a:lnTo>
                    <a:lnTo>
                      <a:pt x="363" y="177"/>
                    </a:lnTo>
                    <a:cubicBezTo>
                      <a:pt x="366" y="178"/>
                      <a:pt x="368" y="181"/>
                      <a:pt x="368" y="184"/>
                    </a:cubicBezTo>
                    <a:cubicBezTo>
                      <a:pt x="368" y="188"/>
                      <a:pt x="366" y="191"/>
                      <a:pt x="363" y="192"/>
                    </a:cubicBezTo>
                    <a:lnTo>
                      <a:pt x="269" y="226"/>
                    </a:lnTo>
                    <a:lnTo>
                      <a:pt x="273" y="215"/>
                    </a:lnTo>
                    <a:lnTo>
                      <a:pt x="317" y="306"/>
                    </a:lnTo>
                    <a:cubicBezTo>
                      <a:pt x="318" y="309"/>
                      <a:pt x="317" y="313"/>
                      <a:pt x="315" y="315"/>
                    </a:cubicBezTo>
                    <a:cubicBezTo>
                      <a:pt x="313" y="317"/>
                      <a:pt x="309" y="318"/>
                      <a:pt x="306" y="317"/>
                    </a:cubicBezTo>
                    <a:lnTo>
                      <a:pt x="215" y="273"/>
                    </a:lnTo>
                    <a:lnTo>
                      <a:pt x="226" y="269"/>
                    </a:lnTo>
                    <a:lnTo>
                      <a:pt x="192" y="363"/>
                    </a:lnTo>
                    <a:close/>
                    <a:moveTo>
                      <a:pt x="211" y="263"/>
                    </a:moveTo>
                    <a:cubicBezTo>
                      <a:pt x="211" y="261"/>
                      <a:pt x="213" y="260"/>
                      <a:pt x="215" y="259"/>
                    </a:cubicBezTo>
                    <a:cubicBezTo>
                      <a:pt x="217" y="258"/>
                      <a:pt x="219" y="258"/>
                      <a:pt x="221" y="259"/>
                    </a:cubicBezTo>
                    <a:lnTo>
                      <a:pt x="313" y="302"/>
                    </a:lnTo>
                    <a:lnTo>
                      <a:pt x="302" y="313"/>
                    </a:lnTo>
                    <a:lnTo>
                      <a:pt x="259" y="221"/>
                    </a:lnTo>
                    <a:cubicBezTo>
                      <a:pt x="258" y="219"/>
                      <a:pt x="258" y="217"/>
                      <a:pt x="259" y="215"/>
                    </a:cubicBezTo>
                    <a:cubicBezTo>
                      <a:pt x="260" y="213"/>
                      <a:pt x="261" y="211"/>
                      <a:pt x="263" y="211"/>
                    </a:cubicBezTo>
                    <a:lnTo>
                      <a:pt x="358" y="177"/>
                    </a:lnTo>
                    <a:lnTo>
                      <a:pt x="358" y="192"/>
                    </a:lnTo>
                    <a:lnTo>
                      <a:pt x="263" y="158"/>
                    </a:lnTo>
                    <a:cubicBezTo>
                      <a:pt x="261" y="158"/>
                      <a:pt x="260" y="156"/>
                      <a:pt x="259" y="154"/>
                    </a:cubicBezTo>
                    <a:cubicBezTo>
                      <a:pt x="258" y="152"/>
                      <a:pt x="258" y="149"/>
                      <a:pt x="259" y="147"/>
                    </a:cubicBezTo>
                    <a:lnTo>
                      <a:pt x="302" y="56"/>
                    </a:lnTo>
                    <a:lnTo>
                      <a:pt x="313" y="67"/>
                    </a:lnTo>
                    <a:lnTo>
                      <a:pt x="221" y="110"/>
                    </a:lnTo>
                    <a:cubicBezTo>
                      <a:pt x="219" y="111"/>
                      <a:pt x="217" y="111"/>
                      <a:pt x="215" y="110"/>
                    </a:cubicBezTo>
                    <a:cubicBezTo>
                      <a:pt x="213" y="109"/>
                      <a:pt x="211" y="108"/>
                      <a:pt x="211" y="106"/>
                    </a:cubicBezTo>
                    <a:lnTo>
                      <a:pt x="177" y="11"/>
                    </a:lnTo>
                    <a:lnTo>
                      <a:pt x="192" y="11"/>
                    </a:lnTo>
                    <a:lnTo>
                      <a:pt x="158" y="106"/>
                    </a:lnTo>
                    <a:cubicBezTo>
                      <a:pt x="158" y="108"/>
                      <a:pt x="156" y="109"/>
                      <a:pt x="154" y="110"/>
                    </a:cubicBezTo>
                    <a:cubicBezTo>
                      <a:pt x="152" y="111"/>
                      <a:pt x="149" y="111"/>
                      <a:pt x="147" y="110"/>
                    </a:cubicBezTo>
                    <a:lnTo>
                      <a:pt x="56" y="67"/>
                    </a:lnTo>
                    <a:lnTo>
                      <a:pt x="67" y="56"/>
                    </a:lnTo>
                    <a:lnTo>
                      <a:pt x="110" y="147"/>
                    </a:lnTo>
                    <a:cubicBezTo>
                      <a:pt x="111" y="149"/>
                      <a:pt x="111" y="152"/>
                      <a:pt x="110" y="154"/>
                    </a:cubicBezTo>
                    <a:cubicBezTo>
                      <a:pt x="109" y="156"/>
                      <a:pt x="108" y="158"/>
                      <a:pt x="106" y="158"/>
                    </a:cubicBezTo>
                    <a:lnTo>
                      <a:pt x="11" y="192"/>
                    </a:lnTo>
                    <a:lnTo>
                      <a:pt x="11" y="177"/>
                    </a:lnTo>
                    <a:lnTo>
                      <a:pt x="106" y="211"/>
                    </a:lnTo>
                    <a:cubicBezTo>
                      <a:pt x="108" y="211"/>
                      <a:pt x="109" y="213"/>
                      <a:pt x="110" y="215"/>
                    </a:cubicBezTo>
                    <a:cubicBezTo>
                      <a:pt x="111" y="217"/>
                      <a:pt x="111" y="219"/>
                      <a:pt x="110" y="221"/>
                    </a:cubicBezTo>
                    <a:lnTo>
                      <a:pt x="67" y="313"/>
                    </a:lnTo>
                    <a:lnTo>
                      <a:pt x="56" y="302"/>
                    </a:lnTo>
                    <a:lnTo>
                      <a:pt x="147" y="259"/>
                    </a:lnTo>
                    <a:cubicBezTo>
                      <a:pt x="149" y="258"/>
                      <a:pt x="152" y="258"/>
                      <a:pt x="154" y="259"/>
                    </a:cubicBezTo>
                    <a:cubicBezTo>
                      <a:pt x="156" y="260"/>
                      <a:pt x="158" y="261"/>
                      <a:pt x="158" y="263"/>
                    </a:cubicBezTo>
                    <a:lnTo>
                      <a:pt x="192" y="358"/>
                    </a:lnTo>
                    <a:lnTo>
                      <a:pt x="177" y="358"/>
                    </a:lnTo>
                    <a:lnTo>
                      <a:pt x="211" y="26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9" name="Freeform 135"/>
              <p:cNvSpPr>
                <a:spLocks noEditPoints="1"/>
              </p:cNvSpPr>
              <p:nvPr/>
            </p:nvSpPr>
            <p:spPr bwMode="auto">
              <a:xfrm>
                <a:off x="1229" y="3541"/>
                <a:ext cx="61" cy="59"/>
              </a:xfrm>
              <a:custGeom>
                <a:avLst/>
                <a:gdLst/>
                <a:ahLst/>
                <a:cxnLst>
                  <a:cxn ang="0">
                    <a:pos x="158" y="254"/>
                  </a:cxn>
                  <a:cxn ang="0">
                    <a:pos x="168" y="262"/>
                  </a:cxn>
                  <a:cxn ang="0">
                    <a:pos x="217" y="262"/>
                  </a:cxn>
                  <a:cxn ang="0">
                    <a:pos x="232" y="255"/>
                  </a:cxn>
                  <a:cxn ang="0">
                    <a:pos x="266" y="222"/>
                  </a:cxn>
                  <a:cxn ang="0">
                    <a:pos x="271" y="208"/>
                  </a:cxn>
                  <a:cxn ang="0">
                    <a:pos x="271" y="161"/>
                  </a:cxn>
                  <a:cxn ang="0">
                    <a:pos x="266" y="147"/>
                  </a:cxn>
                  <a:cxn ang="0">
                    <a:pos x="232" y="114"/>
                  </a:cxn>
                  <a:cxn ang="0">
                    <a:pos x="217" y="109"/>
                  </a:cxn>
                  <a:cxn ang="0">
                    <a:pos x="168" y="109"/>
                  </a:cxn>
                  <a:cxn ang="0">
                    <a:pos x="153" y="114"/>
                  </a:cxn>
                  <a:cxn ang="0">
                    <a:pos x="119" y="147"/>
                  </a:cxn>
                  <a:cxn ang="0">
                    <a:pos x="112" y="161"/>
                  </a:cxn>
                  <a:cxn ang="0">
                    <a:pos x="112" y="208"/>
                  </a:cxn>
                  <a:cxn ang="0">
                    <a:pos x="119" y="222"/>
                  </a:cxn>
                  <a:cxn ang="0">
                    <a:pos x="153" y="255"/>
                  </a:cxn>
                  <a:cxn ang="0">
                    <a:pos x="192" y="368"/>
                  </a:cxn>
                  <a:cxn ang="0">
                    <a:pos x="183" y="361"/>
                  </a:cxn>
                  <a:cxn ang="0">
                    <a:pos x="69" y="317"/>
                  </a:cxn>
                  <a:cxn ang="0">
                    <a:pos x="55" y="302"/>
                  </a:cxn>
                  <a:cxn ang="0">
                    <a:pos x="9" y="194"/>
                  </a:cxn>
                  <a:cxn ang="0">
                    <a:pos x="9" y="175"/>
                  </a:cxn>
                  <a:cxn ang="0">
                    <a:pos x="55" y="67"/>
                  </a:cxn>
                  <a:cxn ang="0">
                    <a:pos x="69" y="52"/>
                  </a:cxn>
                  <a:cxn ang="0">
                    <a:pos x="183" y="8"/>
                  </a:cxn>
                  <a:cxn ang="0">
                    <a:pos x="202" y="8"/>
                  </a:cxn>
                  <a:cxn ang="0">
                    <a:pos x="316" y="52"/>
                  </a:cxn>
                  <a:cxn ang="0">
                    <a:pos x="330" y="67"/>
                  </a:cxn>
                  <a:cxn ang="0">
                    <a:pos x="376" y="175"/>
                  </a:cxn>
                  <a:cxn ang="0">
                    <a:pos x="376" y="194"/>
                  </a:cxn>
                  <a:cxn ang="0">
                    <a:pos x="330" y="302"/>
                  </a:cxn>
                  <a:cxn ang="0">
                    <a:pos x="316" y="317"/>
                  </a:cxn>
                  <a:cxn ang="0">
                    <a:pos x="202" y="361"/>
                  </a:cxn>
                </a:cxnLst>
                <a:rect l="0" t="0" r="r" b="b"/>
                <a:pathLst>
                  <a:path w="384" h="368">
                    <a:moveTo>
                      <a:pt x="158" y="254"/>
                    </a:moveTo>
                    <a:lnTo>
                      <a:pt x="158" y="254"/>
                    </a:lnTo>
                    <a:cubicBezTo>
                      <a:pt x="160" y="254"/>
                      <a:pt x="161" y="254"/>
                      <a:pt x="161" y="255"/>
                    </a:cubicBezTo>
                    <a:cubicBezTo>
                      <a:pt x="165" y="255"/>
                      <a:pt x="166" y="258"/>
                      <a:pt x="168" y="262"/>
                    </a:cubicBezTo>
                    <a:lnTo>
                      <a:pt x="192" y="326"/>
                    </a:lnTo>
                    <a:lnTo>
                      <a:pt x="217" y="262"/>
                    </a:lnTo>
                    <a:cubicBezTo>
                      <a:pt x="217" y="258"/>
                      <a:pt x="220" y="255"/>
                      <a:pt x="222" y="255"/>
                    </a:cubicBezTo>
                    <a:cubicBezTo>
                      <a:pt x="225" y="254"/>
                      <a:pt x="229" y="254"/>
                      <a:pt x="232" y="255"/>
                    </a:cubicBezTo>
                    <a:lnTo>
                      <a:pt x="297" y="285"/>
                    </a:lnTo>
                    <a:lnTo>
                      <a:pt x="266" y="222"/>
                    </a:lnTo>
                    <a:cubicBezTo>
                      <a:pt x="265" y="219"/>
                      <a:pt x="265" y="216"/>
                      <a:pt x="266" y="214"/>
                    </a:cubicBezTo>
                    <a:cubicBezTo>
                      <a:pt x="266" y="211"/>
                      <a:pt x="270" y="208"/>
                      <a:pt x="271" y="208"/>
                    </a:cubicBezTo>
                    <a:lnTo>
                      <a:pt x="340" y="184"/>
                    </a:lnTo>
                    <a:lnTo>
                      <a:pt x="271" y="161"/>
                    </a:lnTo>
                    <a:cubicBezTo>
                      <a:pt x="270" y="161"/>
                      <a:pt x="266" y="158"/>
                      <a:pt x="266" y="156"/>
                    </a:cubicBezTo>
                    <a:cubicBezTo>
                      <a:pt x="265" y="153"/>
                      <a:pt x="265" y="150"/>
                      <a:pt x="266" y="147"/>
                    </a:cubicBezTo>
                    <a:lnTo>
                      <a:pt x="297" y="84"/>
                    </a:lnTo>
                    <a:lnTo>
                      <a:pt x="232" y="114"/>
                    </a:lnTo>
                    <a:cubicBezTo>
                      <a:pt x="229" y="115"/>
                      <a:pt x="225" y="115"/>
                      <a:pt x="222" y="114"/>
                    </a:cubicBezTo>
                    <a:cubicBezTo>
                      <a:pt x="220" y="114"/>
                      <a:pt x="217" y="111"/>
                      <a:pt x="217" y="109"/>
                    </a:cubicBezTo>
                    <a:lnTo>
                      <a:pt x="192" y="43"/>
                    </a:lnTo>
                    <a:lnTo>
                      <a:pt x="168" y="109"/>
                    </a:lnTo>
                    <a:cubicBezTo>
                      <a:pt x="166" y="111"/>
                      <a:pt x="165" y="114"/>
                      <a:pt x="161" y="114"/>
                    </a:cubicBezTo>
                    <a:cubicBezTo>
                      <a:pt x="160" y="115"/>
                      <a:pt x="156" y="115"/>
                      <a:pt x="153" y="114"/>
                    </a:cubicBezTo>
                    <a:lnTo>
                      <a:pt x="87" y="84"/>
                    </a:lnTo>
                    <a:lnTo>
                      <a:pt x="119" y="147"/>
                    </a:lnTo>
                    <a:cubicBezTo>
                      <a:pt x="120" y="150"/>
                      <a:pt x="120" y="153"/>
                      <a:pt x="119" y="156"/>
                    </a:cubicBezTo>
                    <a:cubicBezTo>
                      <a:pt x="119" y="158"/>
                      <a:pt x="115" y="161"/>
                      <a:pt x="112" y="161"/>
                    </a:cubicBezTo>
                    <a:lnTo>
                      <a:pt x="45" y="184"/>
                    </a:lnTo>
                    <a:lnTo>
                      <a:pt x="112" y="208"/>
                    </a:lnTo>
                    <a:cubicBezTo>
                      <a:pt x="115" y="208"/>
                      <a:pt x="117" y="211"/>
                      <a:pt x="119" y="214"/>
                    </a:cubicBezTo>
                    <a:cubicBezTo>
                      <a:pt x="120" y="216"/>
                      <a:pt x="120" y="219"/>
                      <a:pt x="119" y="222"/>
                    </a:cubicBezTo>
                    <a:lnTo>
                      <a:pt x="87" y="285"/>
                    </a:lnTo>
                    <a:lnTo>
                      <a:pt x="153" y="255"/>
                    </a:lnTo>
                    <a:cubicBezTo>
                      <a:pt x="155" y="254"/>
                      <a:pt x="156" y="254"/>
                      <a:pt x="158" y="254"/>
                    </a:cubicBezTo>
                    <a:close/>
                    <a:moveTo>
                      <a:pt x="192" y="368"/>
                    </a:moveTo>
                    <a:lnTo>
                      <a:pt x="192" y="368"/>
                    </a:lnTo>
                    <a:cubicBezTo>
                      <a:pt x="188" y="368"/>
                      <a:pt x="184" y="365"/>
                      <a:pt x="183" y="361"/>
                    </a:cubicBezTo>
                    <a:lnTo>
                      <a:pt x="151" y="279"/>
                    </a:lnTo>
                    <a:lnTo>
                      <a:pt x="69" y="317"/>
                    </a:lnTo>
                    <a:cubicBezTo>
                      <a:pt x="64" y="318"/>
                      <a:pt x="60" y="318"/>
                      <a:pt x="56" y="315"/>
                    </a:cubicBezTo>
                    <a:cubicBezTo>
                      <a:pt x="53" y="312"/>
                      <a:pt x="53" y="307"/>
                      <a:pt x="55" y="302"/>
                    </a:cubicBezTo>
                    <a:lnTo>
                      <a:pt x="94" y="224"/>
                    </a:lnTo>
                    <a:lnTo>
                      <a:pt x="9" y="194"/>
                    </a:lnTo>
                    <a:cubicBezTo>
                      <a:pt x="4" y="192"/>
                      <a:pt x="0" y="189"/>
                      <a:pt x="0" y="184"/>
                    </a:cubicBezTo>
                    <a:cubicBezTo>
                      <a:pt x="0" y="180"/>
                      <a:pt x="4" y="177"/>
                      <a:pt x="9" y="175"/>
                    </a:cubicBezTo>
                    <a:lnTo>
                      <a:pt x="94" y="145"/>
                    </a:lnTo>
                    <a:lnTo>
                      <a:pt x="55" y="67"/>
                    </a:lnTo>
                    <a:cubicBezTo>
                      <a:pt x="53" y="63"/>
                      <a:pt x="53" y="59"/>
                      <a:pt x="56" y="56"/>
                    </a:cubicBezTo>
                    <a:cubicBezTo>
                      <a:pt x="60" y="52"/>
                      <a:pt x="64" y="51"/>
                      <a:pt x="69" y="52"/>
                    </a:cubicBezTo>
                    <a:lnTo>
                      <a:pt x="151" y="90"/>
                    </a:lnTo>
                    <a:lnTo>
                      <a:pt x="183" y="8"/>
                    </a:lnTo>
                    <a:cubicBezTo>
                      <a:pt x="184" y="4"/>
                      <a:pt x="188" y="0"/>
                      <a:pt x="192" y="0"/>
                    </a:cubicBezTo>
                    <a:cubicBezTo>
                      <a:pt x="197" y="0"/>
                      <a:pt x="201" y="4"/>
                      <a:pt x="202" y="8"/>
                    </a:cubicBezTo>
                    <a:lnTo>
                      <a:pt x="233" y="90"/>
                    </a:lnTo>
                    <a:lnTo>
                      <a:pt x="316" y="52"/>
                    </a:lnTo>
                    <a:cubicBezTo>
                      <a:pt x="319" y="51"/>
                      <a:pt x="324" y="52"/>
                      <a:pt x="327" y="56"/>
                    </a:cubicBezTo>
                    <a:cubicBezTo>
                      <a:pt x="330" y="59"/>
                      <a:pt x="332" y="63"/>
                      <a:pt x="330" y="67"/>
                    </a:cubicBezTo>
                    <a:lnTo>
                      <a:pt x="291" y="145"/>
                    </a:lnTo>
                    <a:lnTo>
                      <a:pt x="376" y="175"/>
                    </a:lnTo>
                    <a:cubicBezTo>
                      <a:pt x="381" y="177"/>
                      <a:pt x="384" y="180"/>
                      <a:pt x="384" y="184"/>
                    </a:cubicBezTo>
                    <a:cubicBezTo>
                      <a:pt x="384" y="189"/>
                      <a:pt x="381" y="192"/>
                      <a:pt x="376" y="194"/>
                    </a:cubicBezTo>
                    <a:lnTo>
                      <a:pt x="291" y="224"/>
                    </a:lnTo>
                    <a:lnTo>
                      <a:pt x="330" y="302"/>
                    </a:lnTo>
                    <a:cubicBezTo>
                      <a:pt x="332" y="307"/>
                      <a:pt x="330" y="312"/>
                      <a:pt x="327" y="315"/>
                    </a:cubicBezTo>
                    <a:cubicBezTo>
                      <a:pt x="324" y="318"/>
                      <a:pt x="319" y="318"/>
                      <a:pt x="316" y="317"/>
                    </a:cubicBezTo>
                    <a:lnTo>
                      <a:pt x="233" y="279"/>
                    </a:lnTo>
                    <a:lnTo>
                      <a:pt x="202" y="361"/>
                    </a:lnTo>
                    <a:cubicBezTo>
                      <a:pt x="201" y="365"/>
                      <a:pt x="197" y="368"/>
                      <a:pt x="192" y="368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0" name="Freeform 136"/>
              <p:cNvSpPr>
                <a:spLocks noEditPoints="1"/>
              </p:cNvSpPr>
              <p:nvPr/>
            </p:nvSpPr>
            <p:spPr bwMode="auto">
              <a:xfrm>
                <a:off x="1228" y="3540"/>
                <a:ext cx="64" cy="61"/>
              </a:xfrm>
              <a:custGeom>
                <a:avLst/>
                <a:gdLst/>
                <a:ahLst/>
                <a:cxnLst>
                  <a:cxn ang="0">
                    <a:pos x="182" y="265"/>
                  </a:cxn>
                  <a:cxn ang="0">
                    <a:pos x="219" y="266"/>
                  </a:cxn>
                  <a:cxn ang="0">
                    <a:pos x="309" y="286"/>
                  </a:cxn>
                  <a:cxn ang="0">
                    <a:pos x="268" y="217"/>
                  </a:cxn>
                  <a:cxn ang="0">
                    <a:pos x="277" y="177"/>
                  </a:cxn>
                  <a:cxn ang="0">
                    <a:pos x="267" y="152"/>
                  </a:cxn>
                  <a:cxn ang="0">
                    <a:pos x="230" y="130"/>
                  </a:cxn>
                  <a:cxn ang="0">
                    <a:pos x="208" y="54"/>
                  </a:cxn>
                  <a:cxn ang="0">
                    <a:pos x="161" y="130"/>
                  </a:cxn>
                  <a:cxn ang="0">
                    <a:pos x="135" y="155"/>
                  </a:cxn>
                  <a:cxn ang="0">
                    <a:pos x="56" y="200"/>
                  </a:cxn>
                  <a:cxn ang="0">
                    <a:pos x="135" y="222"/>
                  </a:cxn>
                  <a:cxn ang="0">
                    <a:pos x="158" y="256"/>
                  </a:cxn>
                  <a:cxn ang="0">
                    <a:pos x="99" y="301"/>
                  </a:cxn>
                  <a:cxn ang="0">
                    <a:pos x="119" y="222"/>
                  </a:cxn>
                  <a:cxn ang="0">
                    <a:pos x="45" y="192"/>
                  </a:cxn>
                  <a:cxn ang="0">
                    <a:pos x="119" y="164"/>
                  </a:cxn>
                  <a:cxn ang="0">
                    <a:pos x="99" y="85"/>
                  </a:cxn>
                  <a:cxn ang="0">
                    <a:pos x="172" y="111"/>
                  </a:cxn>
                  <a:cxn ang="0">
                    <a:pos x="233" y="115"/>
                  </a:cxn>
                  <a:cxn ang="0">
                    <a:pos x="237" y="115"/>
                  </a:cxn>
                  <a:cxn ang="0">
                    <a:pos x="282" y="155"/>
                  </a:cxn>
                  <a:cxn ang="0">
                    <a:pos x="351" y="185"/>
                  </a:cxn>
                  <a:cxn ang="0">
                    <a:pos x="281" y="228"/>
                  </a:cxn>
                  <a:cxn ang="0">
                    <a:pos x="311" y="299"/>
                  </a:cxn>
                  <a:cxn ang="0">
                    <a:pos x="237" y="268"/>
                  </a:cxn>
                  <a:cxn ang="0">
                    <a:pos x="193" y="337"/>
                  </a:cxn>
                  <a:cxn ang="0">
                    <a:pos x="164" y="270"/>
                  </a:cxn>
                  <a:cxn ang="0">
                    <a:pos x="187" y="376"/>
                  </a:cxn>
                  <a:cxn ang="0">
                    <a:pos x="76" y="333"/>
                  </a:cxn>
                  <a:cxn ang="0">
                    <a:pos x="95" y="229"/>
                  </a:cxn>
                  <a:cxn ang="0">
                    <a:pos x="3" y="187"/>
                  </a:cxn>
                  <a:cxn ang="0">
                    <a:pos x="56" y="79"/>
                  </a:cxn>
                  <a:cxn ang="0">
                    <a:pos x="81" y="53"/>
                  </a:cxn>
                  <a:cxn ang="0">
                    <a:pos x="195" y="2"/>
                  </a:cxn>
                  <a:cxn ang="0">
                    <a:pos x="238" y="91"/>
                  </a:cxn>
                  <a:cxn ang="0">
                    <a:pos x="346" y="73"/>
                  </a:cxn>
                  <a:cxn ang="0">
                    <a:pos x="390" y="178"/>
                  </a:cxn>
                  <a:cxn ang="0">
                    <a:pos x="302" y="240"/>
                  </a:cxn>
                  <a:cxn ang="0">
                    <a:pos x="337" y="331"/>
                  </a:cxn>
                  <a:cxn ang="0">
                    <a:pos x="218" y="372"/>
                  </a:cxn>
                  <a:cxn ang="0">
                    <a:pos x="234" y="285"/>
                  </a:cxn>
                  <a:cxn ang="0">
                    <a:pos x="334" y="316"/>
                  </a:cxn>
                  <a:cxn ang="0">
                    <a:pos x="292" y="229"/>
                  </a:cxn>
                  <a:cxn ang="0">
                    <a:pos x="386" y="198"/>
                  </a:cxn>
                  <a:cxn ang="0">
                    <a:pos x="292" y="150"/>
                  </a:cxn>
                  <a:cxn ang="0">
                    <a:pos x="322" y="68"/>
                  </a:cxn>
                  <a:cxn ang="0">
                    <a:pos x="203" y="19"/>
                  </a:cxn>
                  <a:cxn ang="0">
                    <a:pos x="199" y="19"/>
                  </a:cxn>
                  <a:cxn ang="0">
                    <a:pos x="80" y="68"/>
                  </a:cxn>
                  <a:cxn ang="0">
                    <a:pos x="110" y="150"/>
                  </a:cxn>
                  <a:cxn ang="0">
                    <a:pos x="14" y="198"/>
                  </a:cxn>
                  <a:cxn ang="0">
                    <a:pos x="110" y="229"/>
                  </a:cxn>
                  <a:cxn ang="0">
                    <a:pos x="66" y="316"/>
                  </a:cxn>
                  <a:cxn ang="0">
                    <a:pos x="167" y="285"/>
                  </a:cxn>
                  <a:cxn ang="0">
                    <a:pos x="206" y="363"/>
                  </a:cxn>
                </a:cxnLst>
                <a:rect l="0" t="0" r="r" b="b"/>
                <a:pathLst>
                  <a:path w="401" h="385">
                    <a:moveTo>
                      <a:pt x="165" y="255"/>
                    </a:moveTo>
                    <a:cubicBezTo>
                      <a:pt x="166" y="254"/>
                      <a:pt x="168" y="254"/>
                      <a:pt x="169" y="255"/>
                    </a:cubicBezTo>
                    <a:lnTo>
                      <a:pt x="172" y="256"/>
                    </a:lnTo>
                    <a:cubicBezTo>
                      <a:pt x="173" y="256"/>
                      <a:pt x="174" y="257"/>
                      <a:pt x="175" y="258"/>
                    </a:cubicBezTo>
                    <a:lnTo>
                      <a:pt x="182" y="265"/>
                    </a:lnTo>
                    <a:cubicBezTo>
                      <a:pt x="183" y="266"/>
                      <a:pt x="184" y="267"/>
                      <a:pt x="184" y="268"/>
                    </a:cubicBezTo>
                    <a:lnTo>
                      <a:pt x="208" y="332"/>
                    </a:lnTo>
                    <a:lnTo>
                      <a:pt x="193" y="332"/>
                    </a:lnTo>
                    <a:lnTo>
                      <a:pt x="218" y="268"/>
                    </a:lnTo>
                    <a:cubicBezTo>
                      <a:pt x="218" y="267"/>
                      <a:pt x="219" y="266"/>
                      <a:pt x="219" y="266"/>
                    </a:cubicBezTo>
                    <a:lnTo>
                      <a:pt x="224" y="259"/>
                    </a:lnTo>
                    <a:cubicBezTo>
                      <a:pt x="225" y="257"/>
                      <a:pt x="228" y="255"/>
                      <a:pt x="230" y="255"/>
                    </a:cubicBezTo>
                    <a:lnTo>
                      <a:pt x="240" y="255"/>
                    </a:lnTo>
                    <a:cubicBezTo>
                      <a:pt x="242" y="255"/>
                      <a:pt x="243" y="256"/>
                      <a:pt x="244" y="256"/>
                    </a:cubicBezTo>
                    <a:lnTo>
                      <a:pt x="309" y="286"/>
                    </a:lnTo>
                    <a:lnTo>
                      <a:pt x="298" y="297"/>
                    </a:lnTo>
                    <a:lnTo>
                      <a:pt x="267" y="234"/>
                    </a:lnTo>
                    <a:cubicBezTo>
                      <a:pt x="267" y="233"/>
                      <a:pt x="266" y="232"/>
                      <a:pt x="266" y="230"/>
                    </a:cubicBezTo>
                    <a:lnTo>
                      <a:pt x="266" y="222"/>
                    </a:lnTo>
                    <a:cubicBezTo>
                      <a:pt x="266" y="221"/>
                      <a:pt x="267" y="219"/>
                      <a:pt x="268" y="217"/>
                    </a:cubicBezTo>
                    <a:lnTo>
                      <a:pt x="273" y="211"/>
                    </a:lnTo>
                    <a:cubicBezTo>
                      <a:pt x="274" y="210"/>
                      <a:pt x="275" y="209"/>
                      <a:pt x="277" y="209"/>
                    </a:cubicBezTo>
                    <a:lnTo>
                      <a:pt x="346" y="185"/>
                    </a:lnTo>
                    <a:lnTo>
                      <a:pt x="346" y="200"/>
                    </a:lnTo>
                    <a:lnTo>
                      <a:pt x="277" y="177"/>
                    </a:lnTo>
                    <a:cubicBezTo>
                      <a:pt x="276" y="177"/>
                      <a:pt x="275" y="176"/>
                      <a:pt x="274" y="175"/>
                    </a:cubicBezTo>
                    <a:lnTo>
                      <a:pt x="269" y="170"/>
                    </a:lnTo>
                    <a:cubicBezTo>
                      <a:pt x="267" y="169"/>
                      <a:pt x="266" y="167"/>
                      <a:pt x="266" y="164"/>
                    </a:cubicBezTo>
                    <a:lnTo>
                      <a:pt x="266" y="155"/>
                    </a:lnTo>
                    <a:cubicBezTo>
                      <a:pt x="266" y="154"/>
                      <a:pt x="267" y="153"/>
                      <a:pt x="267" y="152"/>
                    </a:cubicBezTo>
                    <a:lnTo>
                      <a:pt x="298" y="89"/>
                    </a:lnTo>
                    <a:lnTo>
                      <a:pt x="309" y="100"/>
                    </a:lnTo>
                    <a:lnTo>
                      <a:pt x="244" y="130"/>
                    </a:lnTo>
                    <a:cubicBezTo>
                      <a:pt x="243" y="130"/>
                      <a:pt x="242" y="130"/>
                      <a:pt x="240" y="130"/>
                    </a:cubicBezTo>
                    <a:lnTo>
                      <a:pt x="230" y="130"/>
                    </a:lnTo>
                    <a:cubicBezTo>
                      <a:pt x="228" y="130"/>
                      <a:pt x="226" y="130"/>
                      <a:pt x="225" y="128"/>
                    </a:cubicBezTo>
                    <a:lnTo>
                      <a:pt x="220" y="123"/>
                    </a:lnTo>
                    <a:cubicBezTo>
                      <a:pt x="219" y="122"/>
                      <a:pt x="218" y="121"/>
                      <a:pt x="218" y="120"/>
                    </a:cubicBezTo>
                    <a:lnTo>
                      <a:pt x="193" y="54"/>
                    </a:lnTo>
                    <a:lnTo>
                      <a:pt x="208" y="54"/>
                    </a:lnTo>
                    <a:lnTo>
                      <a:pt x="184" y="120"/>
                    </a:lnTo>
                    <a:cubicBezTo>
                      <a:pt x="183" y="122"/>
                      <a:pt x="182" y="123"/>
                      <a:pt x="181" y="124"/>
                    </a:cubicBezTo>
                    <a:lnTo>
                      <a:pt x="174" y="129"/>
                    </a:lnTo>
                    <a:cubicBezTo>
                      <a:pt x="173" y="130"/>
                      <a:pt x="171" y="130"/>
                      <a:pt x="169" y="130"/>
                    </a:cubicBezTo>
                    <a:lnTo>
                      <a:pt x="161" y="130"/>
                    </a:lnTo>
                    <a:cubicBezTo>
                      <a:pt x="160" y="130"/>
                      <a:pt x="159" y="130"/>
                      <a:pt x="158" y="130"/>
                    </a:cubicBezTo>
                    <a:lnTo>
                      <a:pt x="92" y="100"/>
                    </a:lnTo>
                    <a:lnTo>
                      <a:pt x="103" y="89"/>
                    </a:lnTo>
                    <a:lnTo>
                      <a:pt x="135" y="152"/>
                    </a:lnTo>
                    <a:cubicBezTo>
                      <a:pt x="135" y="153"/>
                      <a:pt x="135" y="154"/>
                      <a:pt x="135" y="155"/>
                    </a:cubicBezTo>
                    <a:lnTo>
                      <a:pt x="135" y="164"/>
                    </a:lnTo>
                    <a:cubicBezTo>
                      <a:pt x="135" y="167"/>
                      <a:pt x="134" y="169"/>
                      <a:pt x="132" y="171"/>
                    </a:cubicBezTo>
                    <a:lnTo>
                      <a:pt x="125" y="176"/>
                    </a:lnTo>
                    <a:cubicBezTo>
                      <a:pt x="124" y="176"/>
                      <a:pt x="124" y="177"/>
                      <a:pt x="123" y="177"/>
                    </a:cubicBezTo>
                    <a:lnTo>
                      <a:pt x="56" y="200"/>
                    </a:lnTo>
                    <a:lnTo>
                      <a:pt x="56" y="185"/>
                    </a:lnTo>
                    <a:lnTo>
                      <a:pt x="123" y="209"/>
                    </a:lnTo>
                    <a:cubicBezTo>
                      <a:pt x="124" y="209"/>
                      <a:pt x="125" y="210"/>
                      <a:pt x="126" y="210"/>
                    </a:cubicBezTo>
                    <a:lnTo>
                      <a:pt x="133" y="216"/>
                    </a:lnTo>
                    <a:cubicBezTo>
                      <a:pt x="134" y="218"/>
                      <a:pt x="135" y="220"/>
                      <a:pt x="135" y="222"/>
                    </a:cubicBezTo>
                    <a:lnTo>
                      <a:pt x="135" y="230"/>
                    </a:lnTo>
                    <a:cubicBezTo>
                      <a:pt x="135" y="232"/>
                      <a:pt x="135" y="233"/>
                      <a:pt x="135" y="234"/>
                    </a:cubicBezTo>
                    <a:lnTo>
                      <a:pt x="103" y="297"/>
                    </a:lnTo>
                    <a:lnTo>
                      <a:pt x="92" y="286"/>
                    </a:lnTo>
                    <a:lnTo>
                      <a:pt x="158" y="256"/>
                    </a:lnTo>
                    <a:cubicBezTo>
                      <a:pt x="159" y="256"/>
                      <a:pt x="159" y="256"/>
                      <a:pt x="160" y="256"/>
                    </a:cubicBezTo>
                    <a:lnTo>
                      <a:pt x="165" y="255"/>
                    </a:lnTo>
                    <a:close/>
                    <a:moveTo>
                      <a:pt x="163" y="271"/>
                    </a:moveTo>
                    <a:lnTo>
                      <a:pt x="165" y="271"/>
                    </a:lnTo>
                    <a:lnTo>
                      <a:pt x="99" y="301"/>
                    </a:lnTo>
                    <a:cubicBezTo>
                      <a:pt x="96" y="302"/>
                      <a:pt x="92" y="301"/>
                      <a:pt x="90" y="299"/>
                    </a:cubicBezTo>
                    <a:cubicBezTo>
                      <a:pt x="87" y="297"/>
                      <a:pt x="87" y="293"/>
                      <a:pt x="88" y="290"/>
                    </a:cubicBezTo>
                    <a:lnTo>
                      <a:pt x="120" y="227"/>
                    </a:lnTo>
                    <a:lnTo>
                      <a:pt x="119" y="230"/>
                    </a:lnTo>
                    <a:lnTo>
                      <a:pt x="119" y="222"/>
                    </a:lnTo>
                    <a:lnTo>
                      <a:pt x="122" y="229"/>
                    </a:lnTo>
                    <a:lnTo>
                      <a:pt x="115" y="223"/>
                    </a:lnTo>
                    <a:lnTo>
                      <a:pt x="118" y="224"/>
                    </a:lnTo>
                    <a:lnTo>
                      <a:pt x="51" y="200"/>
                    </a:lnTo>
                    <a:cubicBezTo>
                      <a:pt x="48" y="199"/>
                      <a:pt x="45" y="196"/>
                      <a:pt x="45" y="192"/>
                    </a:cubicBezTo>
                    <a:cubicBezTo>
                      <a:pt x="45" y="189"/>
                      <a:pt x="48" y="186"/>
                      <a:pt x="51" y="185"/>
                    </a:cubicBezTo>
                    <a:lnTo>
                      <a:pt x="118" y="162"/>
                    </a:lnTo>
                    <a:lnTo>
                      <a:pt x="116" y="163"/>
                    </a:lnTo>
                    <a:lnTo>
                      <a:pt x="123" y="158"/>
                    </a:lnTo>
                    <a:lnTo>
                      <a:pt x="119" y="164"/>
                    </a:lnTo>
                    <a:lnTo>
                      <a:pt x="119" y="155"/>
                    </a:lnTo>
                    <a:lnTo>
                      <a:pt x="120" y="159"/>
                    </a:lnTo>
                    <a:lnTo>
                      <a:pt x="88" y="96"/>
                    </a:lnTo>
                    <a:cubicBezTo>
                      <a:pt x="87" y="93"/>
                      <a:pt x="87" y="89"/>
                      <a:pt x="90" y="87"/>
                    </a:cubicBezTo>
                    <a:cubicBezTo>
                      <a:pt x="92" y="84"/>
                      <a:pt x="96" y="84"/>
                      <a:pt x="99" y="85"/>
                    </a:cubicBezTo>
                    <a:lnTo>
                      <a:pt x="165" y="115"/>
                    </a:lnTo>
                    <a:lnTo>
                      <a:pt x="161" y="114"/>
                    </a:lnTo>
                    <a:lnTo>
                      <a:pt x="169" y="114"/>
                    </a:lnTo>
                    <a:lnTo>
                      <a:pt x="165" y="116"/>
                    </a:lnTo>
                    <a:lnTo>
                      <a:pt x="172" y="111"/>
                    </a:lnTo>
                    <a:lnTo>
                      <a:pt x="169" y="115"/>
                    </a:lnTo>
                    <a:lnTo>
                      <a:pt x="193" y="49"/>
                    </a:lnTo>
                    <a:cubicBezTo>
                      <a:pt x="194" y="46"/>
                      <a:pt x="197" y="43"/>
                      <a:pt x="200" y="43"/>
                    </a:cubicBezTo>
                    <a:cubicBezTo>
                      <a:pt x="204" y="43"/>
                      <a:pt x="207" y="45"/>
                      <a:pt x="208" y="49"/>
                    </a:cubicBezTo>
                    <a:lnTo>
                      <a:pt x="233" y="115"/>
                    </a:lnTo>
                    <a:lnTo>
                      <a:pt x="231" y="112"/>
                    </a:lnTo>
                    <a:lnTo>
                      <a:pt x="236" y="117"/>
                    </a:lnTo>
                    <a:lnTo>
                      <a:pt x="230" y="114"/>
                    </a:lnTo>
                    <a:lnTo>
                      <a:pt x="240" y="114"/>
                    </a:lnTo>
                    <a:lnTo>
                      <a:pt x="237" y="115"/>
                    </a:lnTo>
                    <a:lnTo>
                      <a:pt x="302" y="85"/>
                    </a:lnTo>
                    <a:cubicBezTo>
                      <a:pt x="305" y="84"/>
                      <a:pt x="309" y="84"/>
                      <a:pt x="311" y="87"/>
                    </a:cubicBezTo>
                    <a:cubicBezTo>
                      <a:pt x="314" y="89"/>
                      <a:pt x="314" y="93"/>
                      <a:pt x="313" y="96"/>
                    </a:cubicBezTo>
                    <a:lnTo>
                      <a:pt x="282" y="159"/>
                    </a:lnTo>
                    <a:lnTo>
                      <a:pt x="282" y="155"/>
                    </a:lnTo>
                    <a:lnTo>
                      <a:pt x="282" y="164"/>
                    </a:lnTo>
                    <a:lnTo>
                      <a:pt x="280" y="159"/>
                    </a:lnTo>
                    <a:lnTo>
                      <a:pt x="285" y="164"/>
                    </a:lnTo>
                    <a:lnTo>
                      <a:pt x="282" y="162"/>
                    </a:lnTo>
                    <a:lnTo>
                      <a:pt x="351" y="185"/>
                    </a:lnTo>
                    <a:cubicBezTo>
                      <a:pt x="354" y="186"/>
                      <a:pt x="356" y="189"/>
                      <a:pt x="356" y="192"/>
                    </a:cubicBezTo>
                    <a:cubicBezTo>
                      <a:pt x="356" y="196"/>
                      <a:pt x="354" y="199"/>
                      <a:pt x="351" y="200"/>
                    </a:cubicBezTo>
                    <a:lnTo>
                      <a:pt x="282" y="224"/>
                    </a:lnTo>
                    <a:lnTo>
                      <a:pt x="286" y="222"/>
                    </a:lnTo>
                    <a:lnTo>
                      <a:pt x="281" y="228"/>
                    </a:lnTo>
                    <a:lnTo>
                      <a:pt x="282" y="222"/>
                    </a:lnTo>
                    <a:lnTo>
                      <a:pt x="282" y="230"/>
                    </a:lnTo>
                    <a:lnTo>
                      <a:pt x="282" y="227"/>
                    </a:lnTo>
                    <a:lnTo>
                      <a:pt x="313" y="290"/>
                    </a:lnTo>
                    <a:cubicBezTo>
                      <a:pt x="314" y="293"/>
                      <a:pt x="314" y="297"/>
                      <a:pt x="311" y="299"/>
                    </a:cubicBezTo>
                    <a:cubicBezTo>
                      <a:pt x="309" y="301"/>
                      <a:pt x="305" y="302"/>
                      <a:pt x="302" y="301"/>
                    </a:cubicBezTo>
                    <a:lnTo>
                      <a:pt x="237" y="271"/>
                    </a:lnTo>
                    <a:lnTo>
                      <a:pt x="240" y="271"/>
                    </a:lnTo>
                    <a:lnTo>
                      <a:pt x="230" y="271"/>
                    </a:lnTo>
                    <a:lnTo>
                      <a:pt x="237" y="268"/>
                    </a:lnTo>
                    <a:lnTo>
                      <a:pt x="232" y="275"/>
                    </a:lnTo>
                    <a:lnTo>
                      <a:pt x="233" y="273"/>
                    </a:lnTo>
                    <a:lnTo>
                      <a:pt x="208" y="337"/>
                    </a:lnTo>
                    <a:cubicBezTo>
                      <a:pt x="207" y="340"/>
                      <a:pt x="204" y="342"/>
                      <a:pt x="200" y="342"/>
                    </a:cubicBezTo>
                    <a:cubicBezTo>
                      <a:pt x="197" y="342"/>
                      <a:pt x="194" y="340"/>
                      <a:pt x="193" y="337"/>
                    </a:cubicBezTo>
                    <a:lnTo>
                      <a:pt x="169" y="273"/>
                    </a:lnTo>
                    <a:lnTo>
                      <a:pt x="171" y="276"/>
                    </a:lnTo>
                    <a:lnTo>
                      <a:pt x="164" y="269"/>
                    </a:lnTo>
                    <a:lnTo>
                      <a:pt x="167" y="271"/>
                    </a:lnTo>
                    <a:lnTo>
                      <a:pt x="164" y="270"/>
                    </a:lnTo>
                    <a:lnTo>
                      <a:pt x="168" y="270"/>
                    </a:lnTo>
                    <a:lnTo>
                      <a:pt x="163" y="271"/>
                    </a:lnTo>
                    <a:close/>
                    <a:moveTo>
                      <a:pt x="205" y="383"/>
                    </a:moveTo>
                    <a:cubicBezTo>
                      <a:pt x="202" y="385"/>
                      <a:pt x="198" y="385"/>
                      <a:pt x="196" y="383"/>
                    </a:cubicBezTo>
                    <a:lnTo>
                      <a:pt x="187" y="376"/>
                    </a:lnTo>
                    <a:cubicBezTo>
                      <a:pt x="185" y="375"/>
                      <a:pt x="185" y="374"/>
                      <a:pt x="184" y="372"/>
                    </a:cubicBezTo>
                    <a:lnTo>
                      <a:pt x="152" y="290"/>
                    </a:lnTo>
                    <a:lnTo>
                      <a:pt x="163" y="295"/>
                    </a:lnTo>
                    <a:lnTo>
                      <a:pt x="81" y="333"/>
                    </a:lnTo>
                    <a:cubicBezTo>
                      <a:pt x="79" y="333"/>
                      <a:pt x="78" y="334"/>
                      <a:pt x="76" y="333"/>
                    </a:cubicBezTo>
                    <a:lnTo>
                      <a:pt x="63" y="331"/>
                    </a:lnTo>
                    <a:cubicBezTo>
                      <a:pt x="60" y="331"/>
                      <a:pt x="57" y="328"/>
                      <a:pt x="56" y="324"/>
                    </a:cubicBezTo>
                    <a:lnTo>
                      <a:pt x="55" y="311"/>
                    </a:lnTo>
                    <a:cubicBezTo>
                      <a:pt x="55" y="310"/>
                      <a:pt x="56" y="308"/>
                      <a:pt x="56" y="307"/>
                    </a:cubicBezTo>
                    <a:lnTo>
                      <a:pt x="95" y="229"/>
                    </a:lnTo>
                    <a:lnTo>
                      <a:pt x="100" y="240"/>
                    </a:lnTo>
                    <a:lnTo>
                      <a:pt x="15" y="210"/>
                    </a:lnTo>
                    <a:cubicBezTo>
                      <a:pt x="14" y="210"/>
                      <a:pt x="12" y="209"/>
                      <a:pt x="12" y="208"/>
                    </a:cubicBezTo>
                    <a:lnTo>
                      <a:pt x="3" y="198"/>
                    </a:lnTo>
                    <a:cubicBezTo>
                      <a:pt x="0" y="195"/>
                      <a:pt x="0" y="190"/>
                      <a:pt x="3" y="187"/>
                    </a:cubicBezTo>
                    <a:lnTo>
                      <a:pt x="12" y="178"/>
                    </a:lnTo>
                    <a:cubicBezTo>
                      <a:pt x="13" y="177"/>
                      <a:pt x="14" y="176"/>
                      <a:pt x="15" y="176"/>
                    </a:cubicBezTo>
                    <a:lnTo>
                      <a:pt x="100" y="146"/>
                    </a:lnTo>
                    <a:lnTo>
                      <a:pt x="95" y="157"/>
                    </a:lnTo>
                    <a:lnTo>
                      <a:pt x="56" y="79"/>
                    </a:lnTo>
                    <a:cubicBezTo>
                      <a:pt x="56" y="78"/>
                      <a:pt x="55" y="76"/>
                      <a:pt x="55" y="75"/>
                    </a:cubicBezTo>
                    <a:lnTo>
                      <a:pt x="56" y="64"/>
                    </a:lnTo>
                    <a:cubicBezTo>
                      <a:pt x="57" y="61"/>
                      <a:pt x="59" y="58"/>
                      <a:pt x="62" y="57"/>
                    </a:cubicBezTo>
                    <a:lnTo>
                      <a:pt x="75" y="53"/>
                    </a:lnTo>
                    <a:cubicBezTo>
                      <a:pt x="77" y="52"/>
                      <a:pt x="79" y="52"/>
                      <a:pt x="81" y="53"/>
                    </a:cubicBezTo>
                    <a:lnTo>
                      <a:pt x="163" y="91"/>
                    </a:lnTo>
                    <a:lnTo>
                      <a:pt x="152" y="96"/>
                    </a:lnTo>
                    <a:lnTo>
                      <a:pt x="184" y="14"/>
                    </a:lnTo>
                    <a:cubicBezTo>
                      <a:pt x="184" y="12"/>
                      <a:pt x="185" y="11"/>
                      <a:pt x="186" y="10"/>
                    </a:cubicBezTo>
                    <a:lnTo>
                      <a:pt x="195" y="2"/>
                    </a:lnTo>
                    <a:cubicBezTo>
                      <a:pt x="198" y="0"/>
                      <a:pt x="202" y="0"/>
                      <a:pt x="205" y="2"/>
                    </a:cubicBezTo>
                    <a:lnTo>
                      <a:pt x="215" y="10"/>
                    </a:lnTo>
                    <a:cubicBezTo>
                      <a:pt x="217" y="11"/>
                      <a:pt x="217" y="12"/>
                      <a:pt x="218" y="14"/>
                    </a:cubicBezTo>
                    <a:lnTo>
                      <a:pt x="249" y="96"/>
                    </a:lnTo>
                    <a:lnTo>
                      <a:pt x="238" y="91"/>
                    </a:lnTo>
                    <a:lnTo>
                      <a:pt x="321" y="53"/>
                    </a:lnTo>
                    <a:cubicBezTo>
                      <a:pt x="323" y="52"/>
                      <a:pt x="325" y="52"/>
                      <a:pt x="327" y="53"/>
                    </a:cubicBezTo>
                    <a:lnTo>
                      <a:pt x="338" y="57"/>
                    </a:lnTo>
                    <a:cubicBezTo>
                      <a:pt x="341" y="58"/>
                      <a:pt x="343" y="60"/>
                      <a:pt x="343" y="62"/>
                    </a:cubicBezTo>
                    <a:lnTo>
                      <a:pt x="346" y="73"/>
                    </a:lnTo>
                    <a:cubicBezTo>
                      <a:pt x="347" y="75"/>
                      <a:pt x="347" y="77"/>
                      <a:pt x="346" y="79"/>
                    </a:cubicBezTo>
                    <a:lnTo>
                      <a:pt x="307" y="157"/>
                    </a:lnTo>
                    <a:lnTo>
                      <a:pt x="302" y="146"/>
                    </a:lnTo>
                    <a:lnTo>
                      <a:pt x="387" y="176"/>
                    </a:lnTo>
                    <a:cubicBezTo>
                      <a:pt x="388" y="176"/>
                      <a:pt x="390" y="177"/>
                      <a:pt x="390" y="178"/>
                    </a:cubicBezTo>
                    <a:lnTo>
                      <a:pt x="398" y="187"/>
                    </a:lnTo>
                    <a:cubicBezTo>
                      <a:pt x="401" y="190"/>
                      <a:pt x="401" y="194"/>
                      <a:pt x="399" y="197"/>
                    </a:cubicBezTo>
                    <a:lnTo>
                      <a:pt x="391" y="207"/>
                    </a:lnTo>
                    <a:cubicBezTo>
                      <a:pt x="390" y="209"/>
                      <a:pt x="389" y="210"/>
                      <a:pt x="387" y="210"/>
                    </a:cubicBezTo>
                    <a:lnTo>
                      <a:pt x="302" y="240"/>
                    </a:lnTo>
                    <a:lnTo>
                      <a:pt x="307" y="229"/>
                    </a:lnTo>
                    <a:lnTo>
                      <a:pt x="346" y="307"/>
                    </a:lnTo>
                    <a:cubicBezTo>
                      <a:pt x="346" y="309"/>
                      <a:pt x="347" y="310"/>
                      <a:pt x="346" y="312"/>
                    </a:cubicBezTo>
                    <a:lnTo>
                      <a:pt x="343" y="325"/>
                    </a:lnTo>
                    <a:cubicBezTo>
                      <a:pt x="343" y="328"/>
                      <a:pt x="340" y="331"/>
                      <a:pt x="337" y="331"/>
                    </a:cubicBezTo>
                    <a:lnTo>
                      <a:pt x="326" y="333"/>
                    </a:lnTo>
                    <a:cubicBezTo>
                      <a:pt x="324" y="334"/>
                      <a:pt x="323" y="333"/>
                      <a:pt x="321" y="333"/>
                    </a:cubicBezTo>
                    <a:lnTo>
                      <a:pt x="238" y="295"/>
                    </a:lnTo>
                    <a:lnTo>
                      <a:pt x="249" y="290"/>
                    </a:lnTo>
                    <a:lnTo>
                      <a:pt x="218" y="372"/>
                    </a:lnTo>
                    <a:cubicBezTo>
                      <a:pt x="217" y="374"/>
                      <a:pt x="216" y="375"/>
                      <a:pt x="215" y="376"/>
                    </a:cubicBezTo>
                    <a:lnTo>
                      <a:pt x="205" y="383"/>
                    </a:lnTo>
                    <a:close/>
                    <a:moveTo>
                      <a:pt x="206" y="363"/>
                    </a:moveTo>
                    <a:lnTo>
                      <a:pt x="203" y="367"/>
                    </a:lnTo>
                    <a:lnTo>
                      <a:pt x="234" y="285"/>
                    </a:lnTo>
                    <a:cubicBezTo>
                      <a:pt x="235" y="283"/>
                      <a:pt x="236" y="281"/>
                      <a:pt x="238" y="280"/>
                    </a:cubicBezTo>
                    <a:cubicBezTo>
                      <a:pt x="240" y="279"/>
                      <a:pt x="243" y="279"/>
                      <a:pt x="245" y="280"/>
                    </a:cubicBezTo>
                    <a:lnTo>
                      <a:pt x="328" y="318"/>
                    </a:lnTo>
                    <a:lnTo>
                      <a:pt x="323" y="318"/>
                    </a:lnTo>
                    <a:lnTo>
                      <a:pt x="334" y="316"/>
                    </a:lnTo>
                    <a:lnTo>
                      <a:pt x="328" y="322"/>
                    </a:lnTo>
                    <a:lnTo>
                      <a:pt x="331" y="309"/>
                    </a:lnTo>
                    <a:lnTo>
                      <a:pt x="331" y="314"/>
                    </a:lnTo>
                    <a:lnTo>
                      <a:pt x="292" y="236"/>
                    </a:lnTo>
                    <a:cubicBezTo>
                      <a:pt x="291" y="234"/>
                      <a:pt x="291" y="232"/>
                      <a:pt x="292" y="229"/>
                    </a:cubicBezTo>
                    <a:cubicBezTo>
                      <a:pt x="293" y="227"/>
                      <a:pt x="295" y="226"/>
                      <a:pt x="297" y="225"/>
                    </a:cubicBezTo>
                    <a:lnTo>
                      <a:pt x="382" y="195"/>
                    </a:lnTo>
                    <a:lnTo>
                      <a:pt x="378" y="197"/>
                    </a:lnTo>
                    <a:lnTo>
                      <a:pt x="386" y="187"/>
                    </a:lnTo>
                    <a:lnTo>
                      <a:pt x="386" y="198"/>
                    </a:lnTo>
                    <a:lnTo>
                      <a:pt x="378" y="189"/>
                    </a:lnTo>
                    <a:lnTo>
                      <a:pt x="382" y="191"/>
                    </a:lnTo>
                    <a:lnTo>
                      <a:pt x="297" y="161"/>
                    </a:lnTo>
                    <a:cubicBezTo>
                      <a:pt x="295" y="160"/>
                      <a:pt x="293" y="159"/>
                      <a:pt x="292" y="156"/>
                    </a:cubicBezTo>
                    <a:cubicBezTo>
                      <a:pt x="291" y="154"/>
                      <a:pt x="291" y="152"/>
                      <a:pt x="292" y="150"/>
                    </a:cubicBezTo>
                    <a:lnTo>
                      <a:pt x="331" y="72"/>
                    </a:lnTo>
                    <a:lnTo>
                      <a:pt x="331" y="78"/>
                    </a:lnTo>
                    <a:lnTo>
                      <a:pt x="328" y="67"/>
                    </a:lnTo>
                    <a:lnTo>
                      <a:pt x="333" y="72"/>
                    </a:lnTo>
                    <a:lnTo>
                      <a:pt x="322" y="68"/>
                    </a:lnTo>
                    <a:lnTo>
                      <a:pt x="328" y="68"/>
                    </a:lnTo>
                    <a:lnTo>
                      <a:pt x="245" y="106"/>
                    </a:lnTo>
                    <a:cubicBezTo>
                      <a:pt x="243" y="107"/>
                      <a:pt x="240" y="107"/>
                      <a:pt x="238" y="106"/>
                    </a:cubicBezTo>
                    <a:cubicBezTo>
                      <a:pt x="236" y="105"/>
                      <a:pt x="235" y="103"/>
                      <a:pt x="234" y="101"/>
                    </a:cubicBezTo>
                    <a:lnTo>
                      <a:pt x="203" y="19"/>
                    </a:lnTo>
                    <a:lnTo>
                      <a:pt x="205" y="23"/>
                    </a:lnTo>
                    <a:lnTo>
                      <a:pt x="195" y="15"/>
                    </a:lnTo>
                    <a:lnTo>
                      <a:pt x="206" y="14"/>
                    </a:lnTo>
                    <a:lnTo>
                      <a:pt x="197" y="22"/>
                    </a:lnTo>
                    <a:lnTo>
                      <a:pt x="199" y="19"/>
                    </a:lnTo>
                    <a:lnTo>
                      <a:pt x="167" y="101"/>
                    </a:lnTo>
                    <a:cubicBezTo>
                      <a:pt x="166" y="103"/>
                      <a:pt x="165" y="105"/>
                      <a:pt x="162" y="106"/>
                    </a:cubicBezTo>
                    <a:cubicBezTo>
                      <a:pt x="160" y="107"/>
                      <a:pt x="158" y="107"/>
                      <a:pt x="156" y="106"/>
                    </a:cubicBezTo>
                    <a:lnTo>
                      <a:pt x="74" y="68"/>
                    </a:lnTo>
                    <a:lnTo>
                      <a:pt x="80" y="68"/>
                    </a:lnTo>
                    <a:lnTo>
                      <a:pt x="67" y="72"/>
                    </a:lnTo>
                    <a:lnTo>
                      <a:pt x="72" y="65"/>
                    </a:lnTo>
                    <a:lnTo>
                      <a:pt x="71" y="76"/>
                    </a:lnTo>
                    <a:lnTo>
                      <a:pt x="71" y="72"/>
                    </a:lnTo>
                    <a:lnTo>
                      <a:pt x="110" y="150"/>
                    </a:lnTo>
                    <a:cubicBezTo>
                      <a:pt x="111" y="152"/>
                      <a:pt x="111" y="154"/>
                      <a:pt x="110" y="156"/>
                    </a:cubicBezTo>
                    <a:cubicBezTo>
                      <a:pt x="109" y="159"/>
                      <a:pt x="107" y="160"/>
                      <a:pt x="105" y="161"/>
                    </a:cubicBezTo>
                    <a:lnTo>
                      <a:pt x="20" y="191"/>
                    </a:lnTo>
                    <a:lnTo>
                      <a:pt x="23" y="189"/>
                    </a:lnTo>
                    <a:lnTo>
                      <a:pt x="14" y="198"/>
                    </a:lnTo>
                    <a:lnTo>
                      <a:pt x="14" y="187"/>
                    </a:lnTo>
                    <a:lnTo>
                      <a:pt x="23" y="197"/>
                    </a:lnTo>
                    <a:lnTo>
                      <a:pt x="20" y="195"/>
                    </a:lnTo>
                    <a:lnTo>
                      <a:pt x="105" y="225"/>
                    </a:lnTo>
                    <a:cubicBezTo>
                      <a:pt x="107" y="226"/>
                      <a:pt x="109" y="227"/>
                      <a:pt x="110" y="229"/>
                    </a:cubicBezTo>
                    <a:cubicBezTo>
                      <a:pt x="111" y="232"/>
                      <a:pt x="111" y="234"/>
                      <a:pt x="110" y="236"/>
                    </a:cubicBezTo>
                    <a:lnTo>
                      <a:pt x="71" y="314"/>
                    </a:lnTo>
                    <a:lnTo>
                      <a:pt x="71" y="310"/>
                    </a:lnTo>
                    <a:lnTo>
                      <a:pt x="72" y="323"/>
                    </a:lnTo>
                    <a:lnTo>
                      <a:pt x="66" y="316"/>
                    </a:lnTo>
                    <a:lnTo>
                      <a:pt x="79" y="318"/>
                    </a:lnTo>
                    <a:lnTo>
                      <a:pt x="74" y="318"/>
                    </a:lnTo>
                    <a:lnTo>
                      <a:pt x="156" y="280"/>
                    </a:lnTo>
                    <a:cubicBezTo>
                      <a:pt x="158" y="279"/>
                      <a:pt x="160" y="279"/>
                      <a:pt x="162" y="280"/>
                    </a:cubicBezTo>
                    <a:cubicBezTo>
                      <a:pt x="165" y="281"/>
                      <a:pt x="166" y="282"/>
                      <a:pt x="167" y="285"/>
                    </a:cubicBezTo>
                    <a:lnTo>
                      <a:pt x="199" y="367"/>
                    </a:lnTo>
                    <a:lnTo>
                      <a:pt x="196" y="363"/>
                    </a:lnTo>
                    <a:lnTo>
                      <a:pt x="205" y="370"/>
                    </a:lnTo>
                    <a:lnTo>
                      <a:pt x="196" y="370"/>
                    </a:lnTo>
                    <a:lnTo>
                      <a:pt x="206" y="36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1" name="Freeform 137"/>
              <p:cNvSpPr>
                <a:spLocks/>
              </p:cNvSpPr>
              <p:nvPr/>
            </p:nvSpPr>
            <p:spPr bwMode="auto">
              <a:xfrm>
                <a:off x="1469" y="3959"/>
                <a:ext cx="30" cy="30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10" y="9"/>
                  </a:cxn>
                  <a:cxn ang="0">
                    <a:pos x="10" y="0"/>
                  </a:cxn>
                  <a:cxn ang="0">
                    <a:pos x="16" y="7"/>
                  </a:cxn>
                  <a:cxn ang="0">
                    <a:pos x="22" y="1"/>
                  </a:cxn>
                  <a:cxn ang="0">
                    <a:pos x="21" y="10"/>
                  </a:cxn>
                  <a:cxn ang="0">
                    <a:pos x="30" y="10"/>
                  </a:cxn>
                  <a:cxn ang="0">
                    <a:pos x="23" y="16"/>
                  </a:cxn>
                  <a:cxn ang="0">
                    <a:pos x="30" y="22"/>
                  </a:cxn>
                  <a:cxn ang="0">
                    <a:pos x="20" y="21"/>
                  </a:cxn>
                  <a:cxn ang="0">
                    <a:pos x="20" y="30"/>
                  </a:cxn>
                  <a:cxn ang="0">
                    <a:pos x="15" y="23"/>
                  </a:cxn>
                  <a:cxn ang="0">
                    <a:pos x="8" y="29"/>
                  </a:cxn>
                  <a:cxn ang="0">
                    <a:pos x="9" y="21"/>
                  </a:cxn>
                  <a:cxn ang="0">
                    <a:pos x="0" y="20"/>
                  </a:cxn>
                  <a:cxn ang="0">
                    <a:pos x="7" y="15"/>
                  </a:cxn>
                  <a:cxn ang="0">
                    <a:pos x="0" y="8"/>
                  </a:cxn>
                </a:cxnLst>
                <a:rect l="0" t="0" r="r" b="b"/>
                <a:pathLst>
                  <a:path w="30" h="30">
                    <a:moveTo>
                      <a:pt x="0" y="8"/>
                    </a:moveTo>
                    <a:lnTo>
                      <a:pt x="0" y="8"/>
                    </a:lnTo>
                    <a:lnTo>
                      <a:pt x="10" y="9"/>
                    </a:lnTo>
                    <a:lnTo>
                      <a:pt x="10" y="0"/>
                    </a:lnTo>
                    <a:lnTo>
                      <a:pt x="16" y="7"/>
                    </a:lnTo>
                    <a:lnTo>
                      <a:pt x="22" y="1"/>
                    </a:lnTo>
                    <a:lnTo>
                      <a:pt x="21" y="10"/>
                    </a:lnTo>
                    <a:lnTo>
                      <a:pt x="30" y="10"/>
                    </a:lnTo>
                    <a:lnTo>
                      <a:pt x="23" y="16"/>
                    </a:lnTo>
                    <a:lnTo>
                      <a:pt x="30" y="22"/>
                    </a:lnTo>
                    <a:lnTo>
                      <a:pt x="20" y="21"/>
                    </a:lnTo>
                    <a:lnTo>
                      <a:pt x="20" y="30"/>
                    </a:lnTo>
                    <a:lnTo>
                      <a:pt x="15" y="23"/>
                    </a:lnTo>
                    <a:lnTo>
                      <a:pt x="8" y="29"/>
                    </a:lnTo>
                    <a:lnTo>
                      <a:pt x="9" y="21"/>
                    </a:lnTo>
                    <a:lnTo>
                      <a:pt x="0" y="20"/>
                    </a:lnTo>
                    <a:lnTo>
                      <a:pt x="7" y="1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2" name="Freeform 138"/>
              <p:cNvSpPr>
                <a:spLocks noEditPoints="1"/>
              </p:cNvSpPr>
              <p:nvPr/>
            </p:nvSpPr>
            <p:spPr bwMode="auto">
              <a:xfrm>
                <a:off x="1467" y="3958"/>
                <a:ext cx="34" cy="33"/>
              </a:xfrm>
              <a:custGeom>
                <a:avLst/>
                <a:gdLst/>
                <a:ahLst/>
                <a:cxnLst>
                  <a:cxn ang="0">
                    <a:pos x="6" y="57"/>
                  </a:cxn>
                  <a:cxn ang="0">
                    <a:pos x="73" y="59"/>
                  </a:cxn>
                  <a:cxn ang="0">
                    <a:pos x="64" y="8"/>
                  </a:cxn>
                  <a:cxn ang="0">
                    <a:pos x="78" y="3"/>
                  </a:cxn>
                  <a:cxn ang="0">
                    <a:pos x="102" y="48"/>
                  </a:cxn>
                  <a:cxn ang="0">
                    <a:pos x="154" y="8"/>
                  </a:cxn>
                  <a:cxn ang="0">
                    <a:pos x="151" y="72"/>
                  </a:cxn>
                  <a:cxn ang="0">
                    <a:pos x="201" y="65"/>
                  </a:cxn>
                  <a:cxn ang="0">
                    <a:pos x="205" y="79"/>
                  </a:cxn>
                  <a:cxn ang="0">
                    <a:pos x="161" y="103"/>
                  </a:cxn>
                  <a:cxn ang="0">
                    <a:pos x="203" y="152"/>
                  </a:cxn>
                  <a:cxn ang="0">
                    <a:pos x="136" y="150"/>
                  </a:cxn>
                  <a:cxn ang="0">
                    <a:pos x="145" y="200"/>
                  </a:cxn>
                  <a:cxn ang="0">
                    <a:pos x="131" y="205"/>
                  </a:cxn>
                  <a:cxn ang="0">
                    <a:pos x="107" y="161"/>
                  </a:cxn>
                  <a:cxn ang="0">
                    <a:pos x="55" y="201"/>
                  </a:cxn>
                  <a:cxn ang="0">
                    <a:pos x="59" y="136"/>
                  </a:cxn>
                  <a:cxn ang="0">
                    <a:pos x="8" y="144"/>
                  </a:cxn>
                  <a:cxn ang="0">
                    <a:pos x="4" y="130"/>
                  </a:cxn>
                  <a:cxn ang="0">
                    <a:pos x="48" y="106"/>
                  </a:cxn>
                  <a:cxn ang="0">
                    <a:pos x="60" y="95"/>
                  </a:cxn>
                  <a:cxn ang="0">
                    <a:pos x="59" y="107"/>
                  </a:cxn>
                  <a:cxn ang="0">
                    <a:pos x="9" y="128"/>
                  </a:cxn>
                  <a:cxn ang="0">
                    <a:pos x="73" y="132"/>
                  </a:cxn>
                  <a:cxn ang="0">
                    <a:pos x="67" y="195"/>
                  </a:cxn>
                  <a:cxn ang="0">
                    <a:pos x="96" y="149"/>
                  </a:cxn>
                  <a:cxn ang="0">
                    <a:pos x="107" y="150"/>
                  </a:cxn>
                  <a:cxn ang="0">
                    <a:pos x="129" y="200"/>
                  </a:cxn>
                  <a:cxn ang="0">
                    <a:pos x="132" y="136"/>
                  </a:cxn>
                  <a:cxn ang="0">
                    <a:pos x="196" y="141"/>
                  </a:cxn>
                  <a:cxn ang="0">
                    <a:pos x="149" y="114"/>
                  </a:cxn>
                  <a:cxn ang="0">
                    <a:pos x="150" y="102"/>
                  </a:cxn>
                  <a:cxn ang="0">
                    <a:pos x="200" y="81"/>
                  </a:cxn>
                  <a:cxn ang="0">
                    <a:pos x="137" y="77"/>
                  </a:cxn>
                  <a:cxn ang="0">
                    <a:pos x="142" y="14"/>
                  </a:cxn>
                  <a:cxn ang="0">
                    <a:pos x="113" y="60"/>
                  </a:cxn>
                  <a:cxn ang="0">
                    <a:pos x="101" y="59"/>
                  </a:cxn>
                  <a:cxn ang="0">
                    <a:pos x="80" y="8"/>
                  </a:cxn>
                  <a:cxn ang="0">
                    <a:pos x="77" y="73"/>
                  </a:cxn>
                  <a:cxn ang="0">
                    <a:pos x="12" y="68"/>
                  </a:cxn>
                  <a:cxn ang="0">
                    <a:pos x="60" y="95"/>
                  </a:cxn>
                </a:cxnLst>
                <a:rect l="0" t="0" r="r" b="b"/>
                <a:pathLst>
                  <a:path w="209" h="209">
                    <a:moveTo>
                      <a:pt x="8" y="66"/>
                    </a:moveTo>
                    <a:cubicBezTo>
                      <a:pt x="5" y="63"/>
                      <a:pt x="5" y="60"/>
                      <a:pt x="6" y="57"/>
                    </a:cubicBezTo>
                    <a:cubicBezTo>
                      <a:pt x="8" y="54"/>
                      <a:pt x="11" y="52"/>
                      <a:pt x="14" y="52"/>
                    </a:cubicBezTo>
                    <a:lnTo>
                      <a:pt x="73" y="59"/>
                    </a:lnTo>
                    <a:lnTo>
                      <a:pt x="64" y="67"/>
                    </a:lnTo>
                    <a:lnTo>
                      <a:pt x="64" y="8"/>
                    </a:lnTo>
                    <a:cubicBezTo>
                      <a:pt x="64" y="5"/>
                      <a:pt x="66" y="2"/>
                      <a:pt x="69" y="1"/>
                    </a:cubicBezTo>
                    <a:cubicBezTo>
                      <a:pt x="73" y="0"/>
                      <a:pt x="76" y="1"/>
                      <a:pt x="78" y="3"/>
                    </a:cubicBezTo>
                    <a:lnTo>
                      <a:pt x="114" y="49"/>
                    </a:lnTo>
                    <a:lnTo>
                      <a:pt x="102" y="48"/>
                    </a:lnTo>
                    <a:lnTo>
                      <a:pt x="145" y="9"/>
                    </a:lnTo>
                    <a:cubicBezTo>
                      <a:pt x="147" y="7"/>
                      <a:pt x="151" y="6"/>
                      <a:pt x="154" y="8"/>
                    </a:cubicBezTo>
                    <a:cubicBezTo>
                      <a:pt x="157" y="9"/>
                      <a:pt x="158" y="13"/>
                      <a:pt x="158" y="16"/>
                    </a:cubicBezTo>
                    <a:lnTo>
                      <a:pt x="151" y="72"/>
                    </a:lnTo>
                    <a:lnTo>
                      <a:pt x="144" y="63"/>
                    </a:lnTo>
                    <a:lnTo>
                      <a:pt x="201" y="65"/>
                    </a:lnTo>
                    <a:cubicBezTo>
                      <a:pt x="204" y="65"/>
                      <a:pt x="207" y="67"/>
                      <a:pt x="208" y="71"/>
                    </a:cubicBezTo>
                    <a:cubicBezTo>
                      <a:pt x="209" y="74"/>
                      <a:pt x="208" y="77"/>
                      <a:pt x="205" y="79"/>
                    </a:cubicBezTo>
                    <a:lnTo>
                      <a:pt x="160" y="115"/>
                    </a:lnTo>
                    <a:lnTo>
                      <a:pt x="161" y="103"/>
                    </a:lnTo>
                    <a:lnTo>
                      <a:pt x="201" y="143"/>
                    </a:lnTo>
                    <a:cubicBezTo>
                      <a:pt x="204" y="146"/>
                      <a:pt x="204" y="149"/>
                      <a:pt x="203" y="152"/>
                    </a:cubicBezTo>
                    <a:cubicBezTo>
                      <a:pt x="201" y="155"/>
                      <a:pt x="198" y="157"/>
                      <a:pt x="195" y="157"/>
                    </a:cubicBezTo>
                    <a:lnTo>
                      <a:pt x="136" y="150"/>
                    </a:lnTo>
                    <a:lnTo>
                      <a:pt x="145" y="142"/>
                    </a:lnTo>
                    <a:lnTo>
                      <a:pt x="145" y="200"/>
                    </a:lnTo>
                    <a:cubicBezTo>
                      <a:pt x="145" y="204"/>
                      <a:pt x="143" y="207"/>
                      <a:pt x="140" y="208"/>
                    </a:cubicBezTo>
                    <a:cubicBezTo>
                      <a:pt x="136" y="209"/>
                      <a:pt x="133" y="208"/>
                      <a:pt x="131" y="205"/>
                    </a:cubicBezTo>
                    <a:lnTo>
                      <a:pt x="95" y="160"/>
                    </a:lnTo>
                    <a:lnTo>
                      <a:pt x="107" y="161"/>
                    </a:lnTo>
                    <a:lnTo>
                      <a:pt x="64" y="200"/>
                    </a:lnTo>
                    <a:cubicBezTo>
                      <a:pt x="62" y="202"/>
                      <a:pt x="58" y="203"/>
                      <a:pt x="55" y="201"/>
                    </a:cubicBezTo>
                    <a:cubicBezTo>
                      <a:pt x="52" y="200"/>
                      <a:pt x="50" y="196"/>
                      <a:pt x="51" y="193"/>
                    </a:cubicBezTo>
                    <a:lnTo>
                      <a:pt x="59" y="136"/>
                    </a:lnTo>
                    <a:lnTo>
                      <a:pt x="67" y="146"/>
                    </a:lnTo>
                    <a:lnTo>
                      <a:pt x="8" y="144"/>
                    </a:lnTo>
                    <a:cubicBezTo>
                      <a:pt x="5" y="144"/>
                      <a:pt x="2" y="142"/>
                      <a:pt x="1" y="138"/>
                    </a:cubicBezTo>
                    <a:cubicBezTo>
                      <a:pt x="0" y="135"/>
                      <a:pt x="1" y="132"/>
                      <a:pt x="4" y="130"/>
                    </a:cubicBezTo>
                    <a:lnTo>
                      <a:pt x="49" y="94"/>
                    </a:lnTo>
                    <a:lnTo>
                      <a:pt x="48" y="106"/>
                    </a:lnTo>
                    <a:lnTo>
                      <a:pt x="8" y="66"/>
                    </a:lnTo>
                    <a:close/>
                    <a:moveTo>
                      <a:pt x="60" y="95"/>
                    </a:moveTo>
                    <a:cubicBezTo>
                      <a:pt x="61" y="96"/>
                      <a:pt x="62" y="99"/>
                      <a:pt x="62" y="101"/>
                    </a:cubicBezTo>
                    <a:cubicBezTo>
                      <a:pt x="62" y="103"/>
                      <a:pt x="61" y="105"/>
                      <a:pt x="59" y="107"/>
                    </a:cubicBezTo>
                    <a:lnTo>
                      <a:pt x="13" y="142"/>
                    </a:lnTo>
                    <a:lnTo>
                      <a:pt x="9" y="128"/>
                    </a:lnTo>
                    <a:lnTo>
                      <a:pt x="67" y="130"/>
                    </a:lnTo>
                    <a:cubicBezTo>
                      <a:pt x="70" y="130"/>
                      <a:pt x="72" y="131"/>
                      <a:pt x="73" y="132"/>
                    </a:cubicBezTo>
                    <a:cubicBezTo>
                      <a:pt x="75" y="134"/>
                      <a:pt x="75" y="136"/>
                      <a:pt x="75" y="139"/>
                    </a:cubicBezTo>
                    <a:lnTo>
                      <a:pt x="67" y="195"/>
                    </a:lnTo>
                    <a:lnTo>
                      <a:pt x="53" y="188"/>
                    </a:lnTo>
                    <a:lnTo>
                      <a:pt x="96" y="149"/>
                    </a:lnTo>
                    <a:cubicBezTo>
                      <a:pt x="97" y="148"/>
                      <a:pt x="100" y="147"/>
                      <a:pt x="102" y="147"/>
                    </a:cubicBezTo>
                    <a:cubicBezTo>
                      <a:pt x="104" y="147"/>
                      <a:pt x="106" y="149"/>
                      <a:pt x="107" y="150"/>
                    </a:cubicBezTo>
                    <a:lnTo>
                      <a:pt x="143" y="195"/>
                    </a:lnTo>
                    <a:lnTo>
                      <a:pt x="129" y="200"/>
                    </a:lnTo>
                    <a:lnTo>
                      <a:pt x="129" y="142"/>
                    </a:lnTo>
                    <a:cubicBezTo>
                      <a:pt x="129" y="140"/>
                      <a:pt x="130" y="138"/>
                      <a:pt x="132" y="136"/>
                    </a:cubicBezTo>
                    <a:cubicBezTo>
                      <a:pt x="133" y="135"/>
                      <a:pt x="136" y="134"/>
                      <a:pt x="138" y="134"/>
                    </a:cubicBezTo>
                    <a:lnTo>
                      <a:pt x="196" y="141"/>
                    </a:lnTo>
                    <a:lnTo>
                      <a:pt x="190" y="155"/>
                    </a:lnTo>
                    <a:lnTo>
                      <a:pt x="149" y="114"/>
                    </a:lnTo>
                    <a:cubicBezTo>
                      <a:pt x="148" y="113"/>
                      <a:pt x="147" y="110"/>
                      <a:pt x="147" y="108"/>
                    </a:cubicBezTo>
                    <a:cubicBezTo>
                      <a:pt x="147" y="106"/>
                      <a:pt x="148" y="104"/>
                      <a:pt x="150" y="102"/>
                    </a:cubicBezTo>
                    <a:lnTo>
                      <a:pt x="196" y="67"/>
                    </a:lnTo>
                    <a:lnTo>
                      <a:pt x="200" y="81"/>
                    </a:lnTo>
                    <a:lnTo>
                      <a:pt x="143" y="79"/>
                    </a:lnTo>
                    <a:cubicBezTo>
                      <a:pt x="141" y="79"/>
                      <a:pt x="139" y="78"/>
                      <a:pt x="137" y="77"/>
                    </a:cubicBezTo>
                    <a:cubicBezTo>
                      <a:pt x="136" y="75"/>
                      <a:pt x="135" y="73"/>
                      <a:pt x="136" y="70"/>
                    </a:cubicBezTo>
                    <a:lnTo>
                      <a:pt x="142" y="14"/>
                    </a:lnTo>
                    <a:lnTo>
                      <a:pt x="155" y="21"/>
                    </a:lnTo>
                    <a:lnTo>
                      <a:pt x="113" y="60"/>
                    </a:lnTo>
                    <a:cubicBezTo>
                      <a:pt x="111" y="61"/>
                      <a:pt x="109" y="62"/>
                      <a:pt x="107" y="62"/>
                    </a:cubicBezTo>
                    <a:cubicBezTo>
                      <a:pt x="105" y="61"/>
                      <a:pt x="103" y="60"/>
                      <a:pt x="101" y="59"/>
                    </a:cubicBezTo>
                    <a:lnTo>
                      <a:pt x="66" y="13"/>
                    </a:lnTo>
                    <a:lnTo>
                      <a:pt x="80" y="8"/>
                    </a:lnTo>
                    <a:lnTo>
                      <a:pt x="80" y="67"/>
                    </a:lnTo>
                    <a:cubicBezTo>
                      <a:pt x="80" y="69"/>
                      <a:pt x="79" y="71"/>
                      <a:pt x="77" y="73"/>
                    </a:cubicBezTo>
                    <a:cubicBezTo>
                      <a:pt x="76" y="74"/>
                      <a:pt x="73" y="75"/>
                      <a:pt x="71" y="75"/>
                    </a:cubicBezTo>
                    <a:lnTo>
                      <a:pt x="12" y="68"/>
                    </a:lnTo>
                    <a:lnTo>
                      <a:pt x="19" y="54"/>
                    </a:lnTo>
                    <a:lnTo>
                      <a:pt x="60" y="9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3" name="Freeform 139"/>
              <p:cNvSpPr>
                <a:spLocks noEditPoints="1"/>
              </p:cNvSpPr>
              <p:nvPr/>
            </p:nvSpPr>
            <p:spPr bwMode="auto">
              <a:xfrm>
                <a:off x="1469" y="3956"/>
                <a:ext cx="33" cy="33"/>
              </a:xfrm>
              <a:custGeom>
                <a:avLst/>
                <a:gdLst/>
                <a:ahLst/>
                <a:cxnLst>
                  <a:cxn ang="0">
                    <a:pos x="101" y="144"/>
                  </a:cxn>
                  <a:cxn ang="0">
                    <a:pos x="109" y="147"/>
                  </a:cxn>
                  <a:cxn ang="0">
                    <a:pos x="127" y="142"/>
                  </a:cxn>
                  <a:cxn ang="0">
                    <a:pos x="138" y="131"/>
                  </a:cxn>
                  <a:cxn ang="0">
                    <a:pos x="145" y="115"/>
                  </a:cxn>
                  <a:cxn ang="0">
                    <a:pos x="147" y="100"/>
                  </a:cxn>
                  <a:cxn ang="0">
                    <a:pos x="141" y="84"/>
                  </a:cxn>
                  <a:cxn ang="0">
                    <a:pos x="131" y="71"/>
                  </a:cxn>
                  <a:cxn ang="0">
                    <a:pos x="115" y="63"/>
                  </a:cxn>
                  <a:cxn ang="0">
                    <a:pos x="100" y="63"/>
                  </a:cxn>
                  <a:cxn ang="0">
                    <a:pos x="82" y="68"/>
                  </a:cxn>
                  <a:cxn ang="0">
                    <a:pos x="71" y="79"/>
                  </a:cxn>
                  <a:cxn ang="0">
                    <a:pos x="63" y="95"/>
                  </a:cxn>
                  <a:cxn ang="0">
                    <a:pos x="62" y="111"/>
                  </a:cxn>
                  <a:cxn ang="0">
                    <a:pos x="68" y="127"/>
                  </a:cxn>
                  <a:cxn ang="0">
                    <a:pos x="78" y="139"/>
                  </a:cxn>
                  <a:cxn ang="0">
                    <a:pos x="93" y="147"/>
                  </a:cxn>
                  <a:cxn ang="0">
                    <a:pos x="136" y="208"/>
                  </a:cxn>
                  <a:cxn ang="0">
                    <a:pos x="128" y="205"/>
                  </a:cxn>
                  <a:cxn ang="0">
                    <a:pos x="68" y="201"/>
                  </a:cxn>
                  <a:cxn ang="0">
                    <a:pos x="51" y="191"/>
                  </a:cxn>
                  <a:cxn ang="0">
                    <a:pos x="11" y="147"/>
                  </a:cxn>
                  <a:cxn ang="0">
                    <a:pos x="5" y="128"/>
                  </a:cxn>
                  <a:cxn ang="0">
                    <a:pos x="10" y="68"/>
                  </a:cxn>
                  <a:cxn ang="0">
                    <a:pos x="18" y="51"/>
                  </a:cxn>
                  <a:cxn ang="0">
                    <a:pos x="63" y="11"/>
                  </a:cxn>
                  <a:cxn ang="0">
                    <a:pos x="82" y="5"/>
                  </a:cxn>
                  <a:cxn ang="0">
                    <a:pos x="141" y="10"/>
                  </a:cxn>
                  <a:cxn ang="0">
                    <a:pos x="160" y="19"/>
                  </a:cxn>
                  <a:cxn ang="0">
                    <a:pos x="197" y="63"/>
                  </a:cxn>
                  <a:cxn ang="0">
                    <a:pos x="204" y="82"/>
                  </a:cxn>
                  <a:cxn ang="0">
                    <a:pos x="201" y="142"/>
                  </a:cxn>
                  <a:cxn ang="0">
                    <a:pos x="191" y="160"/>
                  </a:cxn>
                  <a:cxn ang="0">
                    <a:pos x="145" y="199"/>
                  </a:cxn>
                  <a:cxn ang="0">
                    <a:pos x="136" y="208"/>
                  </a:cxn>
                </a:cxnLst>
                <a:rect l="0" t="0" r="r" b="b"/>
                <a:pathLst>
                  <a:path w="208" h="208">
                    <a:moveTo>
                      <a:pt x="101" y="144"/>
                    </a:moveTo>
                    <a:lnTo>
                      <a:pt x="101" y="144"/>
                    </a:lnTo>
                    <a:cubicBezTo>
                      <a:pt x="101" y="144"/>
                      <a:pt x="101" y="144"/>
                      <a:pt x="101" y="144"/>
                    </a:cubicBezTo>
                    <a:cubicBezTo>
                      <a:pt x="104" y="144"/>
                      <a:pt x="108" y="145"/>
                      <a:pt x="109" y="147"/>
                    </a:cubicBezTo>
                    <a:lnTo>
                      <a:pt x="125" y="169"/>
                    </a:lnTo>
                    <a:lnTo>
                      <a:pt x="127" y="142"/>
                    </a:lnTo>
                    <a:cubicBezTo>
                      <a:pt x="127" y="139"/>
                      <a:pt x="128" y="136"/>
                      <a:pt x="130" y="134"/>
                    </a:cubicBezTo>
                    <a:cubicBezTo>
                      <a:pt x="133" y="133"/>
                      <a:pt x="134" y="131"/>
                      <a:pt x="138" y="131"/>
                    </a:cubicBezTo>
                    <a:lnTo>
                      <a:pt x="164" y="134"/>
                    </a:lnTo>
                    <a:lnTo>
                      <a:pt x="145" y="115"/>
                    </a:lnTo>
                    <a:cubicBezTo>
                      <a:pt x="144" y="114"/>
                      <a:pt x="142" y="111"/>
                      <a:pt x="142" y="108"/>
                    </a:cubicBezTo>
                    <a:cubicBezTo>
                      <a:pt x="144" y="104"/>
                      <a:pt x="145" y="103"/>
                      <a:pt x="147" y="100"/>
                    </a:cubicBezTo>
                    <a:lnTo>
                      <a:pt x="167" y="84"/>
                    </a:lnTo>
                    <a:lnTo>
                      <a:pt x="141" y="84"/>
                    </a:lnTo>
                    <a:cubicBezTo>
                      <a:pt x="139" y="84"/>
                      <a:pt x="136" y="82"/>
                      <a:pt x="134" y="79"/>
                    </a:cubicBezTo>
                    <a:cubicBezTo>
                      <a:pt x="131" y="78"/>
                      <a:pt x="131" y="75"/>
                      <a:pt x="131" y="71"/>
                    </a:cubicBezTo>
                    <a:lnTo>
                      <a:pt x="134" y="46"/>
                    </a:lnTo>
                    <a:lnTo>
                      <a:pt x="115" y="63"/>
                    </a:lnTo>
                    <a:cubicBezTo>
                      <a:pt x="114" y="67"/>
                      <a:pt x="111" y="67"/>
                      <a:pt x="108" y="67"/>
                    </a:cubicBezTo>
                    <a:cubicBezTo>
                      <a:pt x="104" y="67"/>
                      <a:pt x="101" y="65"/>
                      <a:pt x="100" y="63"/>
                    </a:cubicBezTo>
                    <a:lnTo>
                      <a:pt x="84" y="41"/>
                    </a:lnTo>
                    <a:lnTo>
                      <a:pt x="82" y="68"/>
                    </a:lnTo>
                    <a:cubicBezTo>
                      <a:pt x="82" y="71"/>
                      <a:pt x="81" y="75"/>
                      <a:pt x="79" y="76"/>
                    </a:cubicBezTo>
                    <a:cubicBezTo>
                      <a:pt x="78" y="78"/>
                      <a:pt x="75" y="79"/>
                      <a:pt x="71" y="79"/>
                    </a:cubicBezTo>
                    <a:lnTo>
                      <a:pt x="45" y="76"/>
                    </a:lnTo>
                    <a:lnTo>
                      <a:pt x="63" y="95"/>
                    </a:lnTo>
                    <a:cubicBezTo>
                      <a:pt x="65" y="97"/>
                      <a:pt x="67" y="100"/>
                      <a:pt x="67" y="103"/>
                    </a:cubicBezTo>
                    <a:cubicBezTo>
                      <a:pt x="67" y="106"/>
                      <a:pt x="65" y="108"/>
                      <a:pt x="62" y="111"/>
                    </a:cubicBezTo>
                    <a:lnTo>
                      <a:pt x="41" y="127"/>
                    </a:lnTo>
                    <a:lnTo>
                      <a:pt x="68" y="127"/>
                    </a:lnTo>
                    <a:cubicBezTo>
                      <a:pt x="71" y="127"/>
                      <a:pt x="73" y="128"/>
                      <a:pt x="76" y="131"/>
                    </a:cubicBezTo>
                    <a:cubicBezTo>
                      <a:pt x="78" y="133"/>
                      <a:pt x="78" y="136"/>
                      <a:pt x="78" y="139"/>
                    </a:cubicBezTo>
                    <a:lnTo>
                      <a:pt x="75" y="164"/>
                    </a:lnTo>
                    <a:lnTo>
                      <a:pt x="93" y="147"/>
                    </a:lnTo>
                    <a:cubicBezTo>
                      <a:pt x="95" y="145"/>
                      <a:pt x="98" y="144"/>
                      <a:pt x="101" y="144"/>
                    </a:cubicBezTo>
                    <a:close/>
                    <a:moveTo>
                      <a:pt x="136" y="208"/>
                    </a:moveTo>
                    <a:lnTo>
                      <a:pt x="136" y="208"/>
                    </a:lnTo>
                    <a:cubicBezTo>
                      <a:pt x="133" y="208"/>
                      <a:pt x="130" y="207"/>
                      <a:pt x="128" y="205"/>
                    </a:cubicBezTo>
                    <a:lnTo>
                      <a:pt x="100" y="169"/>
                    </a:lnTo>
                    <a:lnTo>
                      <a:pt x="68" y="201"/>
                    </a:lnTo>
                    <a:cubicBezTo>
                      <a:pt x="65" y="204"/>
                      <a:pt x="60" y="204"/>
                      <a:pt x="56" y="202"/>
                    </a:cubicBezTo>
                    <a:cubicBezTo>
                      <a:pt x="52" y="201"/>
                      <a:pt x="49" y="196"/>
                      <a:pt x="51" y="191"/>
                    </a:cubicBezTo>
                    <a:lnTo>
                      <a:pt x="56" y="147"/>
                    </a:lnTo>
                    <a:lnTo>
                      <a:pt x="11" y="147"/>
                    </a:lnTo>
                    <a:cubicBezTo>
                      <a:pt x="7" y="147"/>
                      <a:pt x="4" y="144"/>
                      <a:pt x="2" y="139"/>
                    </a:cubicBezTo>
                    <a:cubicBezTo>
                      <a:pt x="0" y="136"/>
                      <a:pt x="2" y="131"/>
                      <a:pt x="5" y="128"/>
                    </a:cubicBezTo>
                    <a:lnTo>
                      <a:pt x="40" y="101"/>
                    </a:lnTo>
                    <a:lnTo>
                      <a:pt x="10" y="68"/>
                    </a:lnTo>
                    <a:cubicBezTo>
                      <a:pt x="7" y="65"/>
                      <a:pt x="5" y="60"/>
                      <a:pt x="7" y="57"/>
                    </a:cubicBezTo>
                    <a:cubicBezTo>
                      <a:pt x="10" y="52"/>
                      <a:pt x="13" y="51"/>
                      <a:pt x="18" y="51"/>
                    </a:cubicBezTo>
                    <a:lnTo>
                      <a:pt x="62" y="56"/>
                    </a:lnTo>
                    <a:lnTo>
                      <a:pt x="63" y="11"/>
                    </a:lnTo>
                    <a:cubicBezTo>
                      <a:pt x="63" y="7"/>
                      <a:pt x="67" y="4"/>
                      <a:pt x="70" y="2"/>
                    </a:cubicBezTo>
                    <a:cubicBezTo>
                      <a:pt x="75" y="0"/>
                      <a:pt x="79" y="2"/>
                      <a:pt x="82" y="5"/>
                    </a:cubicBezTo>
                    <a:lnTo>
                      <a:pt x="109" y="41"/>
                    </a:lnTo>
                    <a:lnTo>
                      <a:pt x="141" y="10"/>
                    </a:lnTo>
                    <a:cubicBezTo>
                      <a:pt x="144" y="7"/>
                      <a:pt x="149" y="7"/>
                      <a:pt x="153" y="8"/>
                    </a:cubicBezTo>
                    <a:cubicBezTo>
                      <a:pt x="156" y="10"/>
                      <a:pt x="160" y="15"/>
                      <a:pt x="160" y="19"/>
                    </a:cubicBezTo>
                    <a:lnTo>
                      <a:pt x="153" y="63"/>
                    </a:lnTo>
                    <a:lnTo>
                      <a:pt x="197" y="63"/>
                    </a:lnTo>
                    <a:cubicBezTo>
                      <a:pt x="202" y="63"/>
                      <a:pt x="207" y="67"/>
                      <a:pt x="207" y="71"/>
                    </a:cubicBezTo>
                    <a:cubicBezTo>
                      <a:pt x="208" y="75"/>
                      <a:pt x="207" y="79"/>
                      <a:pt x="204" y="82"/>
                    </a:cubicBezTo>
                    <a:lnTo>
                      <a:pt x="169" y="109"/>
                    </a:lnTo>
                    <a:lnTo>
                      <a:pt x="201" y="142"/>
                    </a:lnTo>
                    <a:cubicBezTo>
                      <a:pt x="204" y="145"/>
                      <a:pt x="204" y="150"/>
                      <a:pt x="202" y="153"/>
                    </a:cubicBezTo>
                    <a:cubicBezTo>
                      <a:pt x="199" y="158"/>
                      <a:pt x="196" y="160"/>
                      <a:pt x="191" y="160"/>
                    </a:cubicBezTo>
                    <a:lnTo>
                      <a:pt x="147" y="155"/>
                    </a:lnTo>
                    <a:lnTo>
                      <a:pt x="145" y="199"/>
                    </a:lnTo>
                    <a:cubicBezTo>
                      <a:pt x="145" y="202"/>
                      <a:pt x="144" y="207"/>
                      <a:pt x="139" y="208"/>
                    </a:cubicBezTo>
                    <a:cubicBezTo>
                      <a:pt x="138" y="208"/>
                      <a:pt x="136" y="208"/>
                      <a:pt x="136" y="208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4" name="Freeform 140"/>
              <p:cNvSpPr>
                <a:spLocks noEditPoints="1"/>
              </p:cNvSpPr>
              <p:nvPr/>
            </p:nvSpPr>
            <p:spPr bwMode="auto">
              <a:xfrm>
                <a:off x="1468" y="3955"/>
                <a:ext cx="35" cy="36"/>
              </a:xfrm>
              <a:custGeom>
                <a:avLst/>
                <a:gdLst/>
                <a:ahLst/>
                <a:cxnLst>
                  <a:cxn ang="0">
                    <a:pos x="138" y="171"/>
                  </a:cxn>
                  <a:cxn ang="0">
                    <a:pos x="134" y="133"/>
                  </a:cxn>
                  <a:cxn ang="0">
                    <a:pos x="146" y="127"/>
                  </a:cxn>
                  <a:cxn ang="0">
                    <a:pos x="148" y="100"/>
                  </a:cxn>
                  <a:cxn ang="0">
                    <a:pos x="136" y="92"/>
                  </a:cxn>
                  <a:cxn ang="0">
                    <a:pos x="146" y="58"/>
                  </a:cxn>
                  <a:cxn ang="0">
                    <a:pos x="103" y="77"/>
                  </a:cxn>
                  <a:cxn ang="0">
                    <a:pos x="96" y="77"/>
                  </a:cxn>
                  <a:cxn ang="0">
                    <a:pos x="51" y="90"/>
                  </a:cxn>
                  <a:cxn ang="0">
                    <a:pos x="80" y="114"/>
                  </a:cxn>
                  <a:cxn ang="0">
                    <a:pos x="74" y="125"/>
                  </a:cxn>
                  <a:cxn ang="0">
                    <a:pos x="92" y="146"/>
                  </a:cxn>
                  <a:cxn ang="0">
                    <a:pos x="105" y="143"/>
                  </a:cxn>
                  <a:cxn ang="0">
                    <a:pos x="74" y="170"/>
                  </a:cxn>
                  <a:cxn ang="0">
                    <a:pos x="71" y="141"/>
                  </a:cxn>
                  <a:cxn ang="0">
                    <a:pos x="64" y="111"/>
                  </a:cxn>
                  <a:cxn ang="0">
                    <a:pos x="64" y="107"/>
                  </a:cxn>
                  <a:cxn ang="0">
                    <a:pos x="75" y="78"/>
                  </a:cxn>
                  <a:cxn ang="0">
                    <a:pos x="82" y="47"/>
                  </a:cxn>
                  <a:cxn ang="0">
                    <a:pos x="118" y="66"/>
                  </a:cxn>
                  <a:cxn ang="0">
                    <a:pos x="144" y="45"/>
                  </a:cxn>
                  <a:cxn ang="0">
                    <a:pos x="145" y="79"/>
                  </a:cxn>
                  <a:cxn ang="0">
                    <a:pos x="178" y="97"/>
                  </a:cxn>
                  <a:cxn ang="0">
                    <a:pos x="159" y="118"/>
                  </a:cxn>
                  <a:cxn ang="0">
                    <a:pos x="144" y="145"/>
                  </a:cxn>
                  <a:cxn ang="0">
                    <a:pos x="141" y="149"/>
                  </a:cxn>
                  <a:cxn ang="0">
                    <a:pos x="113" y="161"/>
                  </a:cxn>
                  <a:cxn ang="0">
                    <a:pos x="140" y="222"/>
                  </a:cxn>
                  <a:cxn ang="0">
                    <a:pos x="80" y="213"/>
                  </a:cxn>
                  <a:cxn ang="0">
                    <a:pos x="49" y="204"/>
                  </a:cxn>
                  <a:cxn ang="0">
                    <a:pos x="12" y="159"/>
                  </a:cxn>
                  <a:cxn ang="0">
                    <a:pos x="42" y="101"/>
                  </a:cxn>
                  <a:cxn ang="0">
                    <a:pos x="10" y="56"/>
                  </a:cxn>
                  <a:cxn ang="0">
                    <a:pos x="61" y="17"/>
                  </a:cxn>
                  <a:cxn ang="0">
                    <a:pos x="95" y="7"/>
                  </a:cxn>
                  <a:cxn ang="0">
                    <a:pos x="158" y="7"/>
                  </a:cxn>
                  <a:cxn ang="0">
                    <a:pos x="159" y="61"/>
                  </a:cxn>
                  <a:cxn ang="0">
                    <a:pos x="220" y="73"/>
                  </a:cxn>
                  <a:cxn ang="0">
                    <a:pos x="181" y="110"/>
                  </a:cxn>
                  <a:cxn ang="0">
                    <a:pos x="202" y="173"/>
                  </a:cxn>
                  <a:cxn ang="0">
                    <a:pos x="158" y="210"/>
                  </a:cxn>
                  <a:cxn ang="0">
                    <a:pos x="139" y="210"/>
                  </a:cxn>
                  <a:cxn ang="0">
                    <a:pos x="154" y="154"/>
                  </a:cxn>
                  <a:cxn ang="0">
                    <a:pos x="199" y="149"/>
                  </a:cxn>
                  <a:cxn ang="0">
                    <a:pos x="206" y="82"/>
                  </a:cxn>
                  <a:cxn ang="0">
                    <a:pos x="207" y="80"/>
                  </a:cxn>
                  <a:cxn ang="0">
                    <a:pos x="152" y="68"/>
                  </a:cxn>
                  <a:cxn ang="0">
                    <a:pos x="149" y="24"/>
                  </a:cxn>
                  <a:cxn ang="0">
                    <a:pos x="82" y="16"/>
                  </a:cxn>
                  <a:cxn ang="0">
                    <a:pos x="77" y="18"/>
                  </a:cxn>
                  <a:cxn ang="0">
                    <a:pos x="28" y="64"/>
                  </a:cxn>
                  <a:cxn ang="0">
                    <a:pos x="52" y="102"/>
                  </a:cxn>
                  <a:cxn ang="0">
                    <a:pos x="16" y="148"/>
                  </a:cxn>
                  <a:cxn ang="0">
                    <a:pos x="68" y="148"/>
                  </a:cxn>
                  <a:cxn ang="0">
                    <a:pos x="67" y="202"/>
                  </a:cxn>
                  <a:cxn ang="0">
                    <a:pos x="107" y="167"/>
                  </a:cxn>
                  <a:cxn ang="0">
                    <a:pos x="142" y="206"/>
                  </a:cxn>
                </a:cxnLst>
                <a:rect l="0" t="0" r="r" b="b"/>
                <a:pathLst>
                  <a:path w="222" h="222">
                    <a:moveTo>
                      <a:pt x="105" y="143"/>
                    </a:moveTo>
                    <a:cubicBezTo>
                      <a:pt x="106" y="142"/>
                      <a:pt x="108" y="142"/>
                      <a:pt x="110" y="143"/>
                    </a:cubicBezTo>
                    <a:lnTo>
                      <a:pt x="118" y="146"/>
                    </a:lnTo>
                    <a:cubicBezTo>
                      <a:pt x="120" y="147"/>
                      <a:pt x="121" y="147"/>
                      <a:pt x="122" y="149"/>
                    </a:cubicBezTo>
                    <a:lnTo>
                      <a:pt x="138" y="171"/>
                    </a:lnTo>
                    <a:lnTo>
                      <a:pt x="123" y="175"/>
                    </a:lnTo>
                    <a:lnTo>
                      <a:pt x="125" y="148"/>
                    </a:lnTo>
                    <a:cubicBezTo>
                      <a:pt x="126" y="147"/>
                      <a:pt x="126" y="146"/>
                      <a:pt x="126" y="146"/>
                    </a:cubicBezTo>
                    <a:lnTo>
                      <a:pt x="129" y="138"/>
                    </a:lnTo>
                    <a:cubicBezTo>
                      <a:pt x="130" y="135"/>
                      <a:pt x="131" y="134"/>
                      <a:pt x="134" y="133"/>
                    </a:cubicBezTo>
                    <a:lnTo>
                      <a:pt x="142" y="130"/>
                    </a:lnTo>
                    <a:cubicBezTo>
                      <a:pt x="143" y="130"/>
                      <a:pt x="144" y="129"/>
                      <a:pt x="145" y="130"/>
                    </a:cubicBezTo>
                    <a:lnTo>
                      <a:pt x="171" y="133"/>
                    </a:lnTo>
                    <a:lnTo>
                      <a:pt x="165" y="146"/>
                    </a:lnTo>
                    <a:lnTo>
                      <a:pt x="146" y="127"/>
                    </a:lnTo>
                    <a:cubicBezTo>
                      <a:pt x="145" y="126"/>
                      <a:pt x="145" y="126"/>
                      <a:pt x="144" y="125"/>
                    </a:cubicBezTo>
                    <a:lnTo>
                      <a:pt x="141" y="118"/>
                    </a:lnTo>
                    <a:cubicBezTo>
                      <a:pt x="140" y="115"/>
                      <a:pt x="140" y="112"/>
                      <a:pt x="142" y="110"/>
                    </a:cubicBezTo>
                    <a:lnTo>
                      <a:pt x="147" y="102"/>
                    </a:lnTo>
                    <a:cubicBezTo>
                      <a:pt x="147" y="101"/>
                      <a:pt x="148" y="101"/>
                      <a:pt x="148" y="100"/>
                    </a:cubicBezTo>
                    <a:lnTo>
                      <a:pt x="168" y="84"/>
                    </a:lnTo>
                    <a:lnTo>
                      <a:pt x="173" y="98"/>
                    </a:lnTo>
                    <a:lnTo>
                      <a:pt x="147" y="98"/>
                    </a:lnTo>
                    <a:cubicBezTo>
                      <a:pt x="146" y="98"/>
                      <a:pt x="144" y="98"/>
                      <a:pt x="143" y="97"/>
                    </a:cubicBezTo>
                    <a:lnTo>
                      <a:pt x="136" y="92"/>
                    </a:lnTo>
                    <a:cubicBezTo>
                      <a:pt x="135" y="91"/>
                      <a:pt x="134" y="90"/>
                      <a:pt x="133" y="88"/>
                    </a:cubicBezTo>
                    <a:lnTo>
                      <a:pt x="130" y="80"/>
                    </a:lnTo>
                    <a:cubicBezTo>
                      <a:pt x="130" y="79"/>
                      <a:pt x="129" y="78"/>
                      <a:pt x="130" y="77"/>
                    </a:cubicBezTo>
                    <a:lnTo>
                      <a:pt x="133" y="52"/>
                    </a:lnTo>
                    <a:lnTo>
                      <a:pt x="146" y="58"/>
                    </a:lnTo>
                    <a:lnTo>
                      <a:pt x="127" y="75"/>
                    </a:lnTo>
                    <a:cubicBezTo>
                      <a:pt x="126" y="76"/>
                      <a:pt x="126" y="76"/>
                      <a:pt x="125" y="76"/>
                    </a:cubicBezTo>
                    <a:lnTo>
                      <a:pt x="118" y="80"/>
                    </a:lnTo>
                    <a:cubicBezTo>
                      <a:pt x="116" y="82"/>
                      <a:pt x="113" y="82"/>
                      <a:pt x="111" y="81"/>
                    </a:cubicBezTo>
                    <a:lnTo>
                      <a:pt x="103" y="77"/>
                    </a:lnTo>
                    <a:cubicBezTo>
                      <a:pt x="102" y="76"/>
                      <a:pt x="101" y="75"/>
                      <a:pt x="100" y="74"/>
                    </a:cubicBezTo>
                    <a:lnTo>
                      <a:pt x="84" y="52"/>
                    </a:lnTo>
                    <a:lnTo>
                      <a:pt x="98" y="48"/>
                    </a:lnTo>
                    <a:lnTo>
                      <a:pt x="96" y="75"/>
                    </a:lnTo>
                    <a:cubicBezTo>
                      <a:pt x="96" y="76"/>
                      <a:pt x="96" y="77"/>
                      <a:pt x="96" y="77"/>
                    </a:cubicBezTo>
                    <a:lnTo>
                      <a:pt x="93" y="85"/>
                    </a:lnTo>
                    <a:cubicBezTo>
                      <a:pt x="92" y="87"/>
                      <a:pt x="90" y="89"/>
                      <a:pt x="88" y="90"/>
                    </a:cubicBezTo>
                    <a:lnTo>
                      <a:pt x="80" y="93"/>
                    </a:lnTo>
                    <a:cubicBezTo>
                      <a:pt x="79" y="93"/>
                      <a:pt x="78" y="94"/>
                      <a:pt x="77" y="93"/>
                    </a:cubicBezTo>
                    <a:lnTo>
                      <a:pt x="51" y="90"/>
                    </a:lnTo>
                    <a:lnTo>
                      <a:pt x="57" y="77"/>
                    </a:lnTo>
                    <a:lnTo>
                      <a:pt x="75" y="96"/>
                    </a:lnTo>
                    <a:cubicBezTo>
                      <a:pt x="76" y="97"/>
                      <a:pt x="76" y="97"/>
                      <a:pt x="77" y="98"/>
                    </a:cubicBezTo>
                    <a:lnTo>
                      <a:pt x="81" y="106"/>
                    </a:lnTo>
                    <a:cubicBezTo>
                      <a:pt x="82" y="108"/>
                      <a:pt x="82" y="111"/>
                      <a:pt x="80" y="114"/>
                    </a:cubicBezTo>
                    <a:lnTo>
                      <a:pt x="75" y="122"/>
                    </a:lnTo>
                    <a:cubicBezTo>
                      <a:pt x="75" y="123"/>
                      <a:pt x="74" y="123"/>
                      <a:pt x="73" y="124"/>
                    </a:cubicBezTo>
                    <a:lnTo>
                      <a:pt x="52" y="140"/>
                    </a:lnTo>
                    <a:lnTo>
                      <a:pt x="47" y="125"/>
                    </a:lnTo>
                    <a:lnTo>
                      <a:pt x="74" y="125"/>
                    </a:lnTo>
                    <a:cubicBezTo>
                      <a:pt x="76" y="125"/>
                      <a:pt x="77" y="126"/>
                      <a:pt x="78" y="126"/>
                    </a:cubicBezTo>
                    <a:lnTo>
                      <a:pt x="86" y="130"/>
                    </a:lnTo>
                    <a:cubicBezTo>
                      <a:pt x="88" y="131"/>
                      <a:pt x="90" y="133"/>
                      <a:pt x="90" y="136"/>
                    </a:cubicBezTo>
                    <a:lnTo>
                      <a:pt x="92" y="144"/>
                    </a:lnTo>
                    <a:cubicBezTo>
                      <a:pt x="92" y="144"/>
                      <a:pt x="93" y="145"/>
                      <a:pt x="92" y="146"/>
                    </a:cubicBezTo>
                    <a:lnTo>
                      <a:pt x="89" y="171"/>
                    </a:lnTo>
                    <a:lnTo>
                      <a:pt x="76" y="165"/>
                    </a:lnTo>
                    <a:lnTo>
                      <a:pt x="94" y="148"/>
                    </a:lnTo>
                    <a:cubicBezTo>
                      <a:pt x="95" y="147"/>
                      <a:pt x="96" y="146"/>
                      <a:pt x="97" y="146"/>
                    </a:cubicBezTo>
                    <a:lnTo>
                      <a:pt x="105" y="143"/>
                    </a:lnTo>
                    <a:close/>
                    <a:moveTo>
                      <a:pt x="102" y="161"/>
                    </a:moveTo>
                    <a:lnTo>
                      <a:pt x="105" y="159"/>
                    </a:lnTo>
                    <a:lnTo>
                      <a:pt x="87" y="176"/>
                    </a:lnTo>
                    <a:cubicBezTo>
                      <a:pt x="85" y="179"/>
                      <a:pt x="81" y="179"/>
                      <a:pt x="78" y="178"/>
                    </a:cubicBezTo>
                    <a:cubicBezTo>
                      <a:pt x="75" y="176"/>
                      <a:pt x="73" y="173"/>
                      <a:pt x="74" y="170"/>
                    </a:cubicBezTo>
                    <a:lnTo>
                      <a:pt x="77" y="145"/>
                    </a:lnTo>
                    <a:lnTo>
                      <a:pt x="77" y="147"/>
                    </a:lnTo>
                    <a:lnTo>
                      <a:pt x="75" y="139"/>
                    </a:lnTo>
                    <a:lnTo>
                      <a:pt x="79" y="145"/>
                    </a:lnTo>
                    <a:lnTo>
                      <a:pt x="71" y="141"/>
                    </a:lnTo>
                    <a:lnTo>
                      <a:pt x="74" y="141"/>
                    </a:lnTo>
                    <a:lnTo>
                      <a:pt x="47" y="141"/>
                    </a:lnTo>
                    <a:cubicBezTo>
                      <a:pt x="44" y="141"/>
                      <a:pt x="41" y="139"/>
                      <a:pt x="40" y="136"/>
                    </a:cubicBezTo>
                    <a:cubicBezTo>
                      <a:pt x="39" y="133"/>
                      <a:pt x="40" y="129"/>
                      <a:pt x="43" y="127"/>
                    </a:cubicBezTo>
                    <a:lnTo>
                      <a:pt x="64" y="111"/>
                    </a:lnTo>
                    <a:lnTo>
                      <a:pt x="62" y="113"/>
                    </a:lnTo>
                    <a:lnTo>
                      <a:pt x="67" y="105"/>
                    </a:lnTo>
                    <a:lnTo>
                      <a:pt x="66" y="113"/>
                    </a:lnTo>
                    <a:lnTo>
                      <a:pt x="62" y="105"/>
                    </a:lnTo>
                    <a:lnTo>
                      <a:pt x="64" y="107"/>
                    </a:lnTo>
                    <a:lnTo>
                      <a:pt x="46" y="88"/>
                    </a:lnTo>
                    <a:cubicBezTo>
                      <a:pt x="43" y="86"/>
                      <a:pt x="43" y="82"/>
                      <a:pt x="44" y="79"/>
                    </a:cubicBezTo>
                    <a:cubicBezTo>
                      <a:pt x="46" y="76"/>
                      <a:pt x="49" y="74"/>
                      <a:pt x="52" y="75"/>
                    </a:cubicBezTo>
                    <a:lnTo>
                      <a:pt x="78" y="78"/>
                    </a:lnTo>
                    <a:lnTo>
                      <a:pt x="75" y="78"/>
                    </a:lnTo>
                    <a:lnTo>
                      <a:pt x="83" y="75"/>
                    </a:lnTo>
                    <a:lnTo>
                      <a:pt x="78" y="80"/>
                    </a:lnTo>
                    <a:lnTo>
                      <a:pt x="81" y="72"/>
                    </a:lnTo>
                    <a:lnTo>
                      <a:pt x="80" y="74"/>
                    </a:lnTo>
                    <a:lnTo>
                      <a:pt x="82" y="47"/>
                    </a:lnTo>
                    <a:cubicBezTo>
                      <a:pt x="83" y="44"/>
                      <a:pt x="85" y="41"/>
                      <a:pt x="88" y="40"/>
                    </a:cubicBezTo>
                    <a:cubicBezTo>
                      <a:pt x="92" y="39"/>
                      <a:pt x="95" y="40"/>
                      <a:pt x="97" y="43"/>
                    </a:cubicBezTo>
                    <a:lnTo>
                      <a:pt x="113" y="65"/>
                    </a:lnTo>
                    <a:lnTo>
                      <a:pt x="110" y="62"/>
                    </a:lnTo>
                    <a:lnTo>
                      <a:pt x="118" y="66"/>
                    </a:lnTo>
                    <a:lnTo>
                      <a:pt x="110" y="67"/>
                    </a:lnTo>
                    <a:lnTo>
                      <a:pt x="117" y="63"/>
                    </a:lnTo>
                    <a:lnTo>
                      <a:pt x="116" y="63"/>
                    </a:lnTo>
                    <a:lnTo>
                      <a:pt x="135" y="46"/>
                    </a:lnTo>
                    <a:cubicBezTo>
                      <a:pt x="138" y="44"/>
                      <a:pt x="141" y="44"/>
                      <a:pt x="144" y="45"/>
                    </a:cubicBezTo>
                    <a:cubicBezTo>
                      <a:pt x="147" y="47"/>
                      <a:pt x="149" y="50"/>
                      <a:pt x="148" y="53"/>
                    </a:cubicBezTo>
                    <a:lnTo>
                      <a:pt x="145" y="78"/>
                    </a:lnTo>
                    <a:lnTo>
                      <a:pt x="145" y="75"/>
                    </a:lnTo>
                    <a:lnTo>
                      <a:pt x="148" y="83"/>
                    </a:lnTo>
                    <a:lnTo>
                      <a:pt x="145" y="79"/>
                    </a:lnTo>
                    <a:lnTo>
                      <a:pt x="152" y="84"/>
                    </a:lnTo>
                    <a:lnTo>
                      <a:pt x="147" y="82"/>
                    </a:lnTo>
                    <a:lnTo>
                      <a:pt x="173" y="82"/>
                    </a:lnTo>
                    <a:cubicBezTo>
                      <a:pt x="177" y="82"/>
                      <a:pt x="180" y="85"/>
                      <a:pt x="181" y="88"/>
                    </a:cubicBezTo>
                    <a:cubicBezTo>
                      <a:pt x="182" y="91"/>
                      <a:pt x="181" y="95"/>
                      <a:pt x="178" y="97"/>
                    </a:cubicBezTo>
                    <a:lnTo>
                      <a:pt x="158" y="113"/>
                    </a:lnTo>
                    <a:lnTo>
                      <a:pt x="160" y="111"/>
                    </a:lnTo>
                    <a:lnTo>
                      <a:pt x="155" y="119"/>
                    </a:lnTo>
                    <a:lnTo>
                      <a:pt x="156" y="111"/>
                    </a:lnTo>
                    <a:lnTo>
                      <a:pt x="159" y="118"/>
                    </a:lnTo>
                    <a:lnTo>
                      <a:pt x="157" y="116"/>
                    </a:lnTo>
                    <a:lnTo>
                      <a:pt x="176" y="135"/>
                    </a:lnTo>
                    <a:cubicBezTo>
                      <a:pt x="179" y="137"/>
                      <a:pt x="179" y="141"/>
                      <a:pt x="178" y="144"/>
                    </a:cubicBezTo>
                    <a:cubicBezTo>
                      <a:pt x="176" y="147"/>
                      <a:pt x="173" y="149"/>
                      <a:pt x="170" y="148"/>
                    </a:cubicBezTo>
                    <a:lnTo>
                      <a:pt x="144" y="145"/>
                    </a:lnTo>
                    <a:lnTo>
                      <a:pt x="147" y="145"/>
                    </a:lnTo>
                    <a:lnTo>
                      <a:pt x="139" y="148"/>
                    </a:lnTo>
                    <a:lnTo>
                      <a:pt x="144" y="143"/>
                    </a:lnTo>
                    <a:lnTo>
                      <a:pt x="141" y="151"/>
                    </a:lnTo>
                    <a:lnTo>
                      <a:pt x="141" y="149"/>
                    </a:lnTo>
                    <a:lnTo>
                      <a:pt x="139" y="176"/>
                    </a:lnTo>
                    <a:cubicBezTo>
                      <a:pt x="139" y="179"/>
                      <a:pt x="137" y="182"/>
                      <a:pt x="134" y="183"/>
                    </a:cubicBezTo>
                    <a:cubicBezTo>
                      <a:pt x="130" y="184"/>
                      <a:pt x="127" y="183"/>
                      <a:pt x="125" y="180"/>
                    </a:cubicBezTo>
                    <a:lnTo>
                      <a:pt x="109" y="158"/>
                    </a:lnTo>
                    <a:lnTo>
                      <a:pt x="113" y="161"/>
                    </a:lnTo>
                    <a:lnTo>
                      <a:pt x="105" y="158"/>
                    </a:lnTo>
                    <a:lnTo>
                      <a:pt x="110" y="158"/>
                    </a:lnTo>
                    <a:lnTo>
                      <a:pt x="102" y="161"/>
                    </a:lnTo>
                    <a:close/>
                    <a:moveTo>
                      <a:pt x="142" y="222"/>
                    </a:moveTo>
                    <a:cubicBezTo>
                      <a:pt x="142" y="222"/>
                      <a:pt x="141" y="222"/>
                      <a:pt x="140" y="222"/>
                    </a:cubicBezTo>
                    <a:lnTo>
                      <a:pt x="132" y="219"/>
                    </a:lnTo>
                    <a:cubicBezTo>
                      <a:pt x="130" y="218"/>
                      <a:pt x="129" y="218"/>
                      <a:pt x="128" y="216"/>
                    </a:cubicBezTo>
                    <a:lnTo>
                      <a:pt x="100" y="180"/>
                    </a:lnTo>
                    <a:lnTo>
                      <a:pt x="112" y="181"/>
                    </a:lnTo>
                    <a:lnTo>
                      <a:pt x="80" y="213"/>
                    </a:lnTo>
                    <a:cubicBezTo>
                      <a:pt x="79" y="214"/>
                      <a:pt x="77" y="215"/>
                      <a:pt x="75" y="215"/>
                    </a:cubicBezTo>
                    <a:lnTo>
                      <a:pt x="63" y="216"/>
                    </a:lnTo>
                    <a:cubicBezTo>
                      <a:pt x="61" y="217"/>
                      <a:pt x="59" y="216"/>
                      <a:pt x="57" y="215"/>
                    </a:cubicBezTo>
                    <a:lnTo>
                      <a:pt x="52" y="211"/>
                    </a:lnTo>
                    <a:cubicBezTo>
                      <a:pt x="51" y="209"/>
                      <a:pt x="49" y="207"/>
                      <a:pt x="49" y="204"/>
                    </a:cubicBezTo>
                    <a:lnTo>
                      <a:pt x="49" y="197"/>
                    </a:lnTo>
                    <a:lnTo>
                      <a:pt x="55" y="153"/>
                    </a:lnTo>
                    <a:lnTo>
                      <a:pt x="62" y="161"/>
                    </a:lnTo>
                    <a:lnTo>
                      <a:pt x="17" y="161"/>
                    </a:lnTo>
                    <a:cubicBezTo>
                      <a:pt x="16" y="161"/>
                      <a:pt x="14" y="161"/>
                      <a:pt x="12" y="159"/>
                    </a:cubicBezTo>
                    <a:lnTo>
                      <a:pt x="3" y="151"/>
                    </a:lnTo>
                    <a:cubicBezTo>
                      <a:pt x="1" y="149"/>
                      <a:pt x="0" y="146"/>
                      <a:pt x="1" y="143"/>
                    </a:cubicBezTo>
                    <a:lnTo>
                      <a:pt x="4" y="132"/>
                    </a:lnTo>
                    <a:cubicBezTo>
                      <a:pt x="4" y="131"/>
                      <a:pt x="5" y="129"/>
                      <a:pt x="7" y="128"/>
                    </a:cubicBezTo>
                    <a:lnTo>
                      <a:pt x="42" y="101"/>
                    </a:lnTo>
                    <a:lnTo>
                      <a:pt x="41" y="113"/>
                    </a:lnTo>
                    <a:lnTo>
                      <a:pt x="11" y="80"/>
                    </a:lnTo>
                    <a:cubicBezTo>
                      <a:pt x="10" y="79"/>
                      <a:pt x="9" y="78"/>
                      <a:pt x="9" y="77"/>
                    </a:cubicBezTo>
                    <a:lnTo>
                      <a:pt x="6" y="66"/>
                    </a:lnTo>
                    <a:cubicBezTo>
                      <a:pt x="5" y="62"/>
                      <a:pt x="6" y="58"/>
                      <a:pt x="10" y="56"/>
                    </a:cubicBezTo>
                    <a:lnTo>
                      <a:pt x="21" y="50"/>
                    </a:lnTo>
                    <a:cubicBezTo>
                      <a:pt x="22" y="50"/>
                      <a:pt x="24" y="49"/>
                      <a:pt x="25" y="50"/>
                    </a:cubicBezTo>
                    <a:lnTo>
                      <a:pt x="69" y="55"/>
                    </a:lnTo>
                    <a:lnTo>
                      <a:pt x="60" y="62"/>
                    </a:lnTo>
                    <a:lnTo>
                      <a:pt x="61" y="17"/>
                    </a:lnTo>
                    <a:cubicBezTo>
                      <a:pt x="61" y="16"/>
                      <a:pt x="62" y="14"/>
                      <a:pt x="63" y="13"/>
                    </a:cubicBezTo>
                    <a:lnTo>
                      <a:pt x="70" y="4"/>
                    </a:lnTo>
                    <a:cubicBezTo>
                      <a:pt x="72" y="1"/>
                      <a:pt x="75" y="0"/>
                      <a:pt x="78" y="1"/>
                    </a:cubicBezTo>
                    <a:lnTo>
                      <a:pt x="90" y="4"/>
                    </a:lnTo>
                    <a:cubicBezTo>
                      <a:pt x="92" y="4"/>
                      <a:pt x="94" y="5"/>
                      <a:pt x="95" y="7"/>
                    </a:cubicBezTo>
                    <a:lnTo>
                      <a:pt x="122" y="43"/>
                    </a:lnTo>
                    <a:lnTo>
                      <a:pt x="110" y="42"/>
                    </a:lnTo>
                    <a:lnTo>
                      <a:pt x="142" y="11"/>
                    </a:lnTo>
                    <a:cubicBezTo>
                      <a:pt x="143" y="10"/>
                      <a:pt x="145" y="9"/>
                      <a:pt x="146" y="9"/>
                    </a:cubicBezTo>
                    <a:lnTo>
                      <a:pt x="158" y="7"/>
                    </a:lnTo>
                    <a:cubicBezTo>
                      <a:pt x="161" y="6"/>
                      <a:pt x="164" y="7"/>
                      <a:pt x="166" y="10"/>
                    </a:cubicBezTo>
                    <a:lnTo>
                      <a:pt x="173" y="21"/>
                    </a:lnTo>
                    <a:cubicBezTo>
                      <a:pt x="174" y="23"/>
                      <a:pt x="175" y="25"/>
                      <a:pt x="174" y="27"/>
                    </a:cubicBezTo>
                    <a:lnTo>
                      <a:pt x="167" y="71"/>
                    </a:lnTo>
                    <a:lnTo>
                      <a:pt x="159" y="61"/>
                    </a:lnTo>
                    <a:lnTo>
                      <a:pt x="203" y="61"/>
                    </a:lnTo>
                    <a:cubicBezTo>
                      <a:pt x="205" y="61"/>
                      <a:pt x="206" y="62"/>
                      <a:pt x="207" y="62"/>
                    </a:cubicBezTo>
                    <a:lnTo>
                      <a:pt x="214" y="65"/>
                    </a:lnTo>
                    <a:cubicBezTo>
                      <a:pt x="215" y="66"/>
                      <a:pt x="216" y="67"/>
                      <a:pt x="217" y="68"/>
                    </a:cubicBezTo>
                    <a:lnTo>
                      <a:pt x="220" y="73"/>
                    </a:lnTo>
                    <a:cubicBezTo>
                      <a:pt x="221" y="75"/>
                      <a:pt x="222" y="77"/>
                      <a:pt x="221" y="80"/>
                    </a:cubicBezTo>
                    <a:lnTo>
                      <a:pt x="218" y="91"/>
                    </a:lnTo>
                    <a:cubicBezTo>
                      <a:pt x="218" y="92"/>
                      <a:pt x="217" y="94"/>
                      <a:pt x="215" y="95"/>
                    </a:cubicBezTo>
                    <a:lnTo>
                      <a:pt x="180" y="122"/>
                    </a:lnTo>
                    <a:lnTo>
                      <a:pt x="181" y="110"/>
                    </a:lnTo>
                    <a:lnTo>
                      <a:pt x="213" y="143"/>
                    </a:lnTo>
                    <a:cubicBezTo>
                      <a:pt x="214" y="144"/>
                      <a:pt x="215" y="146"/>
                      <a:pt x="215" y="148"/>
                    </a:cubicBezTo>
                    <a:lnTo>
                      <a:pt x="216" y="159"/>
                    </a:lnTo>
                    <a:cubicBezTo>
                      <a:pt x="217" y="162"/>
                      <a:pt x="215" y="165"/>
                      <a:pt x="213" y="166"/>
                    </a:cubicBezTo>
                    <a:lnTo>
                      <a:pt x="202" y="173"/>
                    </a:lnTo>
                    <a:cubicBezTo>
                      <a:pt x="200" y="174"/>
                      <a:pt x="198" y="175"/>
                      <a:pt x="197" y="174"/>
                    </a:cubicBezTo>
                    <a:lnTo>
                      <a:pt x="153" y="169"/>
                    </a:lnTo>
                    <a:lnTo>
                      <a:pt x="161" y="162"/>
                    </a:lnTo>
                    <a:lnTo>
                      <a:pt x="159" y="206"/>
                    </a:lnTo>
                    <a:cubicBezTo>
                      <a:pt x="159" y="207"/>
                      <a:pt x="159" y="209"/>
                      <a:pt x="158" y="210"/>
                    </a:cubicBezTo>
                    <a:lnTo>
                      <a:pt x="152" y="219"/>
                    </a:lnTo>
                    <a:cubicBezTo>
                      <a:pt x="151" y="221"/>
                      <a:pt x="148" y="222"/>
                      <a:pt x="145" y="222"/>
                    </a:cubicBezTo>
                    <a:lnTo>
                      <a:pt x="142" y="222"/>
                    </a:lnTo>
                    <a:close/>
                    <a:moveTo>
                      <a:pt x="145" y="206"/>
                    </a:moveTo>
                    <a:lnTo>
                      <a:pt x="139" y="210"/>
                    </a:lnTo>
                    <a:lnTo>
                      <a:pt x="145" y="201"/>
                    </a:lnTo>
                    <a:lnTo>
                      <a:pt x="143" y="205"/>
                    </a:lnTo>
                    <a:lnTo>
                      <a:pt x="145" y="161"/>
                    </a:lnTo>
                    <a:cubicBezTo>
                      <a:pt x="146" y="159"/>
                      <a:pt x="147" y="157"/>
                      <a:pt x="148" y="155"/>
                    </a:cubicBezTo>
                    <a:cubicBezTo>
                      <a:pt x="150" y="154"/>
                      <a:pt x="152" y="153"/>
                      <a:pt x="154" y="154"/>
                    </a:cubicBezTo>
                    <a:lnTo>
                      <a:pt x="198" y="159"/>
                    </a:lnTo>
                    <a:lnTo>
                      <a:pt x="193" y="160"/>
                    </a:lnTo>
                    <a:lnTo>
                      <a:pt x="204" y="153"/>
                    </a:lnTo>
                    <a:lnTo>
                      <a:pt x="200" y="160"/>
                    </a:lnTo>
                    <a:lnTo>
                      <a:pt x="199" y="149"/>
                    </a:lnTo>
                    <a:lnTo>
                      <a:pt x="202" y="154"/>
                    </a:lnTo>
                    <a:lnTo>
                      <a:pt x="170" y="121"/>
                    </a:lnTo>
                    <a:cubicBezTo>
                      <a:pt x="168" y="119"/>
                      <a:pt x="167" y="117"/>
                      <a:pt x="167" y="115"/>
                    </a:cubicBezTo>
                    <a:cubicBezTo>
                      <a:pt x="168" y="113"/>
                      <a:pt x="169" y="111"/>
                      <a:pt x="171" y="109"/>
                    </a:cubicBezTo>
                    <a:lnTo>
                      <a:pt x="206" y="82"/>
                    </a:lnTo>
                    <a:lnTo>
                      <a:pt x="203" y="86"/>
                    </a:lnTo>
                    <a:lnTo>
                      <a:pt x="206" y="75"/>
                    </a:lnTo>
                    <a:lnTo>
                      <a:pt x="207" y="82"/>
                    </a:lnTo>
                    <a:lnTo>
                      <a:pt x="204" y="77"/>
                    </a:lnTo>
                    <a:lnTo>
                      <a:pt x="207" y="80"/>
                    </a:lnTo>
                    <a:lnTo>
                      <a:pt x="200" y="77"/>
                    </a:lnTo>
                    <a:lnTo>
                      <a:pt x="203" y="77"/>
                    </a:lnTo>
                    <a:lnTo>
                      <a:pt x="159" y="77"/>
                    </a:lnTo>
                    <a:cubicBezTo>
                      <a:pt x="157" y="77"/>
                      <a:pt x="155" y="76"/>
                      <a:pt x="153" y="75"/>
                    </a:cubicBezTo>
                    <a:cubicBezTo>
                      <a:pt x="152" y="73"/>
                      <a:pt x="151" y="71"/>
                      <a:pt x="152" y="68"/>
                    </a:cubicBezTo>
                    <a:lnTo>
                      <a:pt x="159" y="24"/>
                    </a:lnTo>
                    <a:lnTo>
                      <a:pt x="160" y="30"/>
                    </a:lnTo>
                    <a:lnTo>
                      <a:pt x="153" y="19"/>
                    </a:lnTo>
                    <a:lnTo>
                      <a:pt x="161" y="22"/>
                    </a:lnTo>
                    <a:lnTo>
                      <a:pt x="149" y="24"/>
                    </a:lnTo>
                    <a:lnTo>
                      <a:pt x="153" y="22"/>
                    </a:lnTo>
                    <a:lnTo>
                      <a:pt x="121" y="53"/>
                    </a:lnTo>
                    <a:cubicBezTo>
                      <a:pt x="119" y="55"/>
                      <a:pt x="117" y="56"/>
                      <a:pt x="115" y="55"/>
                    </a:cubicBezTo>
                    <a:cubicBezTo>
                      <a:pt x="113" y="55"/>
                      <a:pt x="110" y="54"/>
                      <a:pt x="109" y="52"/>
                    </a:cubicBezTo>
                    <a:lnTo>
                      <a:pt x="82" y="16"/>
                    </a:lnTo>
                    <a:lnTo>
                      <a:pt x="87" y="19"/>
                    </a:lnTo>
                    <a:lnTo>
                      <a:pt x="75" y="16"/>
                    </a:lnTo>
                    <a:lnTo>
                      <a:pt x="83" y="13"/>
                    </a:lnTo>
                    <a:lnTo>
                      <a:pt x="76" y="22"/>
                    </a:lnTo>
                    <a:lnTo>
                      <a:pt x="77" y="18"/>
                    </a:lnTo>
                    <a:lnTo>
                      <a:pt x="76" y="63"/>
                    </a:lnTo>
                    <a:cubicBezTo>
                      <a:pt x="76" y="65"/>
                      <a:pt x="75" y="67"/>
                      <a:pt x="74" y="68"/>
                    </a:cubicBezTo>
                    <a:cubicBezTo>
                      <a:pt x="72" y="70"/>
                      <a:pt x="70" y="71"/>
                      <a:pt x="68" y="70"/>
                    </a:cubicBezTo>
                    <a:lnTo>
                      <a:pt x="24" y="65"/>
                    </a:lnTo>
                    <a:lnTo>
                      <a:pt x="28" y="64"/>
                    </a:lnTo>
                    <a:lnTo>
                      <a:pt x="17" y="70"/>
                    </a:lnTo>
                    <a:lnTo>
                      <a:pt x="21" y="61"/>
                    </a:lnTo>
                    <a:lnTo>
                      <a:pt x="24" y="72"/>
                    </a:lnTo>
                    <a:lnTo>
                      <a:pt x="22" y="69"/>
                    </a:lnTo>
                    <a:lnTo>
                      <a:pt x="52" y="102"/>
                    </a:lnTo>
                    <a:cubicBezTo>
                      <a:pt x="54" y="104"/>
                      <a:pt x="55" y="106"/>
                      <a:pt x="54" y="108"/>
                    </a:cubicBezTo>
                    <a:cubicBezTo>
                      <a:pt x="54" y="110"/>
                      <a:pt x="53" y="112"/>
                      <a:pt x="51" y="114"/>
                    </a:cubicBezTo>
                    <a:lnTo>
                      <a:pt x="16" y="141"/>
                    </a:lnTo>
                    <a:lnTo>
                      <a:pt x="19" y="137"/>
                    </a:lnTo>
                    <a:lnTo>
                      <a:pt x="16" y="148"/>
                    </a:lnTo>
                    <a:lnTo>
                      <a:pt x="14" y="139"/>
                    </a:lnTo>
                    <a:lnTo>
                      <a:pt x="23" y="147"/>
                    </a:lnTo>
                    <a:lnTo>
                      <a:pt x="17" y="145"/>
                    </a:lnTo>
                    <a:lnTo>
                      <a:pt x="62" y="145"/>
                    </a:lnTo>
                    <a:cubicBezTo>
                      <a:pt x="65" y="145"/>
                      <a:pt x="67" y="146"/>
                      <a:pt x="68" y="148"/>
                    </a:cubicBezTo>
                    <a:cubicBezTo>
                      <a:pt x="70" y="150"/>
                      <a:pt x="71" y="152"/>
                      <a:pt x="70" y="154"/>
                    </a:cubicBezTo>
                    <a:lnTo>
                      <a:pt x="65" y="197"/>
                    </a:lnTo>
                    <a:lnTo>
                      <a:pt x="65" y="204"/>
                    </a:lnTo>
                    <a:lnTo>
                      <a:pt x="62" y="198"/>
                    </a:lnTo>
                    <a:lnTo>
                      <a:pt x="67" y="202"/>
                    </a:lnTo>
                    <a:lnTo>
                      <a:pt x="62" y="200"/>
                    </a:lnTo>
                    <a:lnTo>
                      <a:pt x="74" y="199"/>
                    </a:lnTo>
                    <a:lnTo>
                      <a:pt x="69" y="202"/>
                    </a:lnTo>
                    <a:lnTo>
                      <a:pt x="101" y="170"/>
                    </a:lnTo>
                    <a:cubicBezTo>
                      <a:pt x="102" y="168"/>
                      <a:pt x="105" y="167"/>
                      <a:pt x="107" y="167"/>
                    </a:cubicBezTo>
                    <a:cubicBezTo>
                      <a:pt x="109" y="168"/>
                      <a:pt x="111" y="169"/>
                      <a:pt x="113" y="171"/>
                    </a:cubicBezTo>
                    <a:lnTo>
                      <a:pt x="141" y="207"/>
                    </a:lnTo>
                    <a:lnTo>
                      <a:pt x="137" y="204"/>
                    </a:lnTo>
                    <a:lnTo>
                      <a:pt x="145" y="207"/>
                    </a:lnTo>
                    <a:lnTo>
                      <a:pt x="142" y="206"/>
                    </a:lnTo>
                    <a:lnTo>
                      <a:pt x="145" y="20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5" name="Freeform 141"/>
              <p:cNvSpPr>
                <a:spLocks/>
              </p:cNvSpPr>
              <p:nvPr/>
            </p:nvSpPr>
            <p:spPr bwMode="auto">
              <a:xfrm>
                <a:off x="1385" y="4086"/>
                <a:ext cx="20" cy="2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7" y="7"/>
                  </a:cxn>
                  <a:cxn ang="0">
                    <a:pos x="7" y="0"/>
                  </a:cxn>
                  <a:cxn ang="0">
                    <a:pos x="10" y="5"/>
                  </a:cxn>
                  <a:cxn ang="0">
                    <a:pos x="15" y="1"/>
                  </a:cxn>
                  <a:cxn ang="0">
                    <a:pos x="14" y="7"/>
                  </a:cxn>
                  <a:cxn ang="0">
                    <a:pos x="20" y="7"/>
                  </a:cxn>
                  <a:cxn ang="0">
                    <a:pos x="15" y="11"/>
                  </a:cxn>
                  <a:cxn ang="0">
                    <a:pos x="19" y="15"/>
                  </a:cxn>
                  <a:cxn ang="0">
                    <a:pos x="13" y="14"/>
                  </a:cxn>
                  <a:cxn ang="0">
                    <a:pos x="13" y="21"/>
                  </a:cxn>
                  <a:cxn ang="0">
                    <a:pos x="10" y="16"/>
                  </a:cxn>
                  <a:cxn ang="0">
                    <a:pos x="5" y="20"/>
                  </a:cxn>
                  <a:cxn ang="0">
                    <a:pos x="6" y="14"/>
                  </a:cxn>
                  <a:cxn ang="0">
                    <a:pos x="0" y="14"/>
                  </a:cxn>
                  <a:cxn ang="0">
                    <a:pos x="5" y="10"/>
                  </a:cxn>
                  <a:cxn ang="0">
                    <a:pos x="0" y="6"/>
                  </a:cxn>
                </a:cxnLst>
                <a:rect l="0" t="0" r="r" b="b"/>
                <a:pathLst>
                  <a:path w="20" h="21">
                    <a:moveTo>
                      <a:pt x="0" y="6"/>
                    </a:moveTo>
                    <a:lnTo>
                      <a:pt x="0" y="6"/>
                    </a:lnTo>
                    <a:lnTo>
                      <a:pt x="7" y="7"/>
                    </a:lnTo>
                    <a:lnTo>
                      <a:pt x="7" y="0"/>
                    </a:lnTo>
                    <a:lnTo>
                      <a:pt x="10" y="5"/>
                    </a:lnTo>
                    <a:lnTo>
                      <a:pt x="15" y="1"/>
                    </a:lnTo>
                    <a:lnTo>
                      <a:pt x="14" y="7"/>
                    </a:lnTo>
                    <a:lnTo>
                      <a:pt x="20" y="7"/>
                    </a:lnTo>
                    <a:lnTo>
                      <a:pt x="15" y="11"/>
                    </a:lnTo>
                    <a:lnTo>
                      <a:pt x="19" y="15"/>
                    </a:lnTo>
                    <a:lnTo>
                      <a:pt x="13" y="14"/>
                    </a:lnTo>
                    <a:lnTo>
                      <a:pt x="13" y="21"/>
                    </a:lnTo>
                    <a:lnTo>
                      <a:pt x="10" y="16"/>
                    </a:lnTo>
                    <a:lnTo>
                      <a:pt x="5" y="20"/>
                    </a:lnTo>
                    <a:lnTo>
                      <a:pt x="6" y="14"/>
                    </a:lnTo>
                    <a:lnTo>
                      <a:pt x="0" y="14"/>
                    </a:lnTo>
                    <a:lnTo>
                      <a:pt x="5" y="1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6" name="Freeform 142"/>
              <p:cNvSpPr>
                <a:spLocks noEditPoints="1"/>
              </p:cNvSpPr>
              <p:nvPr/>
            </p:nvSpPr>
            <p:spPr bwMode="auto">
              <a:xfrm>
                <a:off x="1383" y="4085"/>
                <a:ext cx="23" cy="23"/>
              </a:xfrm>
              <a:custGeom>
                <a:avLst/>
                <a:gdLst/>
                <a:ahLst/>
                <a:cxnLst>
                  <a:cxn ang="0">
                    <a:pos x="4" y="40"/>
                  </a:cxn>
                  <a:cxn ang="0">
                    <a:pos x="52" y="40"/>
                  </a:cxn>
                  <a:cxn ang="0">
                    <a:pos x="43" y="8"/>
                  </a:cxn>
                  <a:cxn ang="0">
                    <a:pos x="57" y="3"/>
                  </a:cxn>
                  <a:cxn ang="0">
                    <a:pos x="69" y="33"/>
                  </a:cxn>
                  <a:cxn ang="0">
                    <a:pos x="105" y="6"/>
                  </a:cxn>
                  <a:cxn ang="0">
                    <a:pos x="105" y="52"/>
                  </a:cxn>
                  <a:cxn ang="0">
                    <a:pos x="136" y="43"/>
                  </a:cxn>
                  <a:cxn ang="0">
                    <a:pos x="141" y="57"/>
                  </a:cxn>
                  <a:cxn ang="0">
                    <a:pos x="112" y="69"/>
                  </a:cxn>
                  <a:cxn ang="0">
                    <a:pos x="139" y="105"/>
                  </a:cxn>
                  <a:cxn ang="0">
                    <a:pos x="93" y="105"/>
                  </a:cxn>
                  <a:cxn ang="0">
                    <a:pos x="101" y="137"/>
                  </a:cxn>
                  <a:cxn ang="0">
                    <a:pos x="86" y="141"/>
                  </a:cxn>
                  <a:cxn ang="0">
                    <a:pos x="76" y="112"/>
                  </a:cxn>
                  <a:cxn ang="0">
                    <a:pos x="38" y="139"/>
                  </a:cxn>
                  <a:cxn ang="0">
                    <a:pos x="38" y="93"/>
                  </a:cxn>
                  <a:cxn ang="0">
                    <a:pos x="8" y="102"/>
                  </a:cxn>
                  <a:cxn ang="0">
                    <a:pos x="3" y="88"/>
                  </a:cxn>
                  <a:cxn ang="0">
                    <a:pos x="33" y="76"/>
                  </a:cxn>
                  <a:cxn ang="0">
                    <a:pos x="44" y="65"/>
                  </a:cxn>
                  <a:cxn ang="0">
                    <a:pos x="44" y="76"/>
                  </a:cxn>
                  <a:cxn ang="0">
                    <a:pos x="8" y="86"/>
                  </a:cxn>
                  <a:cxn ang="0">
                    <a:pos x="52" y="89"/>
                  </a:cxn>
                  <a:cxn ang="0">
                    <a:pos x="50" y="133"/>
                  </a:cxn>
                  <a:cxn ang="0">
                    <a:pos x="65" y="100"/>
                  </a:cxn>
                  <a:cxn ang="0">
                    <a:pos x="77" y="102"/>
                  </a:cxn>
                  <a:cxn ang="0">
                    <a:pos x="85" y="136"/>
                  </a:cxn>
                  <a:cxn ang="0">
                    <a:pos x="89" y="91"/>
                  </a:cxn>
                  <a:cxn ang="0">
                    <a:pos x="133" y="94"/>
                  </a:cxn>
                  <a:cxn ang="0">
                    <a:pos x="101" y="80"/>
                  </a:cxn>
                  <a:cxn ang="0">
                    <a:pos x="101" y="68"/>
                  </a:cxn>
                  <a:cxn ang="0">
                    <a:pos x="136" y="59"/>
                  </a:cxn>
                  <a:cxn ang="0">
                    <a:pos x="91" y="56"/>
                  </a:cxn>
                  <a:cxn ang="0">
                    <a:pos x="94" y="12"/>
                  </a:cxn>
                  <a:cxn ang="0">
                    <a:pos x="80" y="44"/>
                  </a:cxn>
                  <a:cxn ang="0">
                    <a:pos x="68" y="44"/>
                  </a:cxn>
                  <a:cxn ang="0">
                    <a:pos x="59" y="8"/>
                  </a:cxn>
                  <a:cxn ang="0">
                    <a:pos x="56" y="54"/>
                  </a:cxn>
                  <a:cxn ang="0">
                    <a:pos x="11" y="51"/>
                  </a:cxn>
                  <a:cxn ang="0">
                    <a:pos x="44" y="65"/>
                  </a:cxn>
                </a:cxnLst>
                <a:rect l="0" t="0" r="r" b="b"/>
                <a:pathLst>
                  <a:path w="145" h="145">
                    <a:moveTo>
                      <a:pt x="6" y="49"/>
                    </a:moveTo>
                    <a:cubicBezTo>
                      <a:pt x="3" y="46"/>
                      <a:pt x="3" y="43"/>
                      <a:pt x="4" y="40"/>
                    </a:cubicBezTo>
                    <a:cubicBezTo>
                      <a:pt x="6" y="37"/>
                      <a:pt x="9" y="35"/>
                      <a:pt x="12" y="35"/>
                    </a:cubicBezTo>
                    <a:lnTo>
                      <a:pt x="52" y="40"/>
                    </a:lnTo>
                    <a:lnTo>
                      <a:pt x="43" y="48"/>
                    </a:lnTo>
                    <a:lnTo>
                      <a:pt x="43" y="8"/>
                    </a:lnTo>
                    <a:cubicBezTo>
                      <a:pt x="43" y="5"/>
                      <a:pt x="45" y="2"/>
                      <a:pt x="48" y="1"/>
                    </a:cubicBezTo>
                    <a:cubicBezTo>
                      <a:pt x="51" y="0"/>
                      <a:pt x="55" y="1"/>
                      <a:pt x="57" y="3"/>
                    </a:cubicBezTo>
                    <a:lnTo>
                      <a:pt x="81" y="34"/>
                    </a:lnTo>
                    <a:lnTo>
                      <a:pt x="69" y="33"/>
                    </a:lnTo>
                    <a:lnTo>
                      <a:pt x="96" y="7"/>
                    </a:lnTo>
                    <a:cubicBezTo>
                      <a:pt x="99" y="5"/>
                      <a:pt x="102" y="4"/>
                      <a:pt x="105" y="6"/>
                    </a:cubicBezTo>
                    <a:cubicBezTo>
                      <a:pt x="108" y="7"/>
                      <a:pt x="110" y="11"/>
                      <a:pt x="110" y="14"/>
                    </a:cubicBezTo>
                    <a:lnTo>
                      <a:pt x="105" y="52"/>
                    </a:lnTo>
                    <a:lnTo>
                      <a:pt x="97" y="43"/>
                    </a:lnTo>
                    <a:lnTo>
                      <a:pt x="136" y="43"/>
                    </a:lnTo>
                    <a:cubicBezTo>
                      <a:pt x="140" y="43"/>
                      <a:pt x="143" y="45"/>
                      <a:pt x="144" y="48"/>
                    </a:cubicBezTo>
                    <a:cubicBezTo>
                      <a:pt x="145" y="51"/>
                      <a:pt x="144" y="55"/>
                      <a:pt x="141" y="57"/>
                    </a:cubicBezTo>
                    <a:lnTo>
                      <a:pt x="111" y="81"/>
                    </a:lnTo>
                    <a:lnTo>
                      <a:pt x="112" y="69"/>
                    </a:lnTo>
                    <a:lnTo>
                      <a:pt x="138" y="96"/>
                    </a:lnTo>
                    <a:cubicBezTo>
                      <a:pt x="140" y="99"/>
                      <a:pt x="141" y="102"/>
                      <a:pt x="139" y="105"/>
                    </a:cubicBezTo>
                    <a:cubicBezTo>
                      <a:pt x="138" y="108"/>
                      <a:pt x="134" y="110"/>
                      <a:pt x="131" y="110"/>
                    </a:cubicBezTo>
                    <a:lnTo>
                      <a:pt x="93" y="105"/>
                    </a:lnTo>
                    <a:lnTo>
                      <a:pt x="102" y="98"/>
                    </a:lnTo>
                    <a:lnTo>
                      <a:pt x="101" y="137"/>
                    </a:lnTo>
                    <a:cubicBezTo>
                      <a:pt x="101" y="140"/>
                      <a:pt x="98" y="143"/>
                      <a:pt x="95" y="144"/>
                    </a:cubicBezTo>
                    <a:cubicBezTo>
                      <a:pt x="92" y="145"/>
                      <a:pt x="88" y="144"/>
                      <a:pt x="86" y="141"/>
                    </a:cubicBezTo>
                    <a:lnTo>
                      <a:pt x="64" y="111"/>
                    </a:lnTo>
                    <a:lnTo>
                      <a:pt x="76" y="112"/>
                    </a:lnTo>
                    <a:lnTo>
                      <a:pt x="47" y="138"/>
                    </a:lnTo>
                    <a:cubicBezTo>
                      <a:pt x="44" y="140"/>
                      <a:pt x="41" y="141"/>
                      <a:pt x="38" y="139"/>
                    </a:cubicBezTo>
                    <a:cubicBezTo>
                      <a:pt x="35" y="138"/>
                      <a:pt x="33" y="134"/>
                      <a:pt x="34" y="131"/>
                    </a:cubicBezTo>
                    <a:lnTo>
                      <a:pt x="38" y="93"/>
                    </a:lnTo>
                    <a:lnTo>
                      <a:pt x="46" y="102"/>
                    </a:lnTo>
                    <a:lnTo>
                      <a:pt x="8" y="102"/>
                    </a:lnTo>
                    <a:cubicBezTo>
                      <a:pt x="5" y="102"/>
                      <a:pt x="2" y="100"/>
                      <a:pt x="1" y="97"/>
                    </a:cubicBezTo>
                    <a:cubicBezTo>
                      <a:pt x="0" y="94"/>
                      <a:pt x="1" y="90"/>
                      <a:pt x="3" y="88"/>
                    </a:cubicBezTo>
                    <a:lnTo>
                      <a:pt x="34" y="64"/>
                    </a:lnTo>
                    <a:lnTo>
                      <a:pt x="33" y="76"/>
                    </a:lnTo>
                    <a:lnTo>
                      <a:pt x="6" y="49"/>
                    </a:lnTo>
                    <a:close/>
                    <a:moveTo>
                      <a:pt x="44" y="65"/>
                    </a:moveTo>
                    <a:cubicBezTo>
                      <a:pt x="46" y="66"/>
                      <a:pt x="47" y="68"/>
                      <a:pt x="47" y="71"/>
                    </a:cubicBezTo>
                    <a:cubicBezTo>
                      <a:pt x="46" y="73"/>
                      <a:pt x="45" y="75"/>
                      <a:pt x="44" y="76"/>
                    </a:cubicBezTo>
                    <a:lnTo>
                      <a:pt x="13" y="101"/>
                    </a:lnTo>
                    <a:lnTo>
                      <a:pt x="8" y="86"/>
                    </a:lnTo>
                    <a:lnTo>
                      <a:pt x="46" y="86"/>
                    </a:lnTo>
                    <a:cubicBezTo>
                      <a:pt x="48" y="86"/>
                      <a:pt x="51" y="87"/>
                      <a:pt x="52" y="89"/>
                    </a:cubicBezTo>
                    <a:cubicBezTo>
                      <a:pt x="54" y="91"/>
                      <a:pt x="54" y="93"/>
                      <a:pt x="54" y="95"/>
                    </a:cubicBezTo>
                    <a:lnTo>
                      <a:pt x="50" y="133"/>
                    </a:lnTo>
                    <a:lnTo>
                      <a:pt x="36" y="126"/>
                    </a:lnTo>
                    <a:lnTo>
                      <a:pt x="65" y="100"/>
                    </a:lnTo>
                    <a:cubicBezTo>
                      <a:pt x="67" y="99"/>
                      <a:pt x="69" y="98"/>
                      <a:pt x="71" y="98"/>
                    </a:cubicBezTo>
                    <a:cubicBezTo>
                      <a:pt x="73" y="99"/>
                      <a:pt x="75" y="100"/>
                      <a:pt x="77" y="102"/>
                    </a:cubicBezTo>
                    <a:lnTo>
                      <a:pt x="99" y="132"/>
                    </a:lnTo>
                    <a:lnTo>
                      <a:pt x="85" y="136"/>
                    </a:lnTo>
                    <a:lnTo>
                      <a:pt x="86" y="97"/>
                    </a:lnTo>
                    <a:cubicBezTo>
                      <a:pt x="86" y="95"/>
                      <a:pt x="87" y="93"/>
                      <a:pt x="89" y="91"/>
                    </a:cubicBezTo>
                    <a:cubicBezTo>
                      <a:pt x="91" y="90"/>
                      <a:pt x="93" y="89"/>
                      <a:pt x="95" y="89"/>
                    </a:cubicBezTo>
                    <a:lnTo>
                      <a:pt x="133" y="94"/>
                    </a:lnTo>
                    <a:lnTo>
                      <a:pt x="126" y="107"/>
                    </a:lnTo>
                    <a:lnTo>
                      <a:pt x="101" y="80"/>
                    </a:lnTo>
                    <a:cubicBezTo>
                      <a:pt x="99" y="79"/>
                      <a:pt x="98" y="76"/>
                      <a:pt x="98" y="74"/>
                    </a:cubicBezTo>
                    <a:cubicBezTo>
                      <a:pt x="99" y="72"/>
                      <a:pt x="100" y="70"/>
                      <a:pt x="101" y="68"/>
                    </a:cubicBezTo>
                    <a:lnTo>
                      <a:pt x="131" y="44"/>
                    </a:lnTo>
                    <a:lnTo>
                      <a:pt x="136" y="59"/>
                    </a:lnTo>
                    <a:lnTo>
                      <a:pt x="97" y="59"/>
                    </a:lnTo>
                    <a:cubicBezTo>
                      <a:pt x="95" y="59"/>
                      <a:pt x="93" y="58"/>
                      <a:pt x="91" y="56"/>
                    </a:cubicBezTo>
                    <a:cubicBezTo>
                      <a:pt x="90" y="54"/>
                      <a:pt x="89" y="52"/>
                      <a:pt x="89" y="50"/>
                    </a:cubicBezTo>
                    <a:lnTo>
                      <a:pt x="94" y="12"/>
                    </a:lnTo>
                    <a:lnTo>
                      <a:pt x="107" y="19"/>
                    </a:lnTo>
                    <a:lnTo>
                      <a:pt x="80" y="44"/>
                    </a:lnTo>
                    <a:cubicBezTo>
                      <a:pt x="79" y="46"/>
                      <a:pt x="76" y="47"/>
                      <a:pt x="74" y="47"/>
                    </a:cubicBezTo>
                    <a:cubicBezTo>
                      <a:pt x="72" y="46"/>
                      <a:pt x="70" y="45"/>
                      <a:pt x="68" y="44"/>
                    </a:cubicBezTo>
                    <a:lnTo>
                      <a:pt x="44" y="13"/>
                    </a:lnTo>
                    <a:lnTo>
                      <a:pt x="59" y="8"/>
                    </a:lnTo>
                    <a:lnTo>
                      <a:pt x="59" y="48"/>
                    </a:lnTo>
                    <a:cubicBezTo>
                      <a:pt x="59" y="50"/>
                      <a:pt x="58" y="52"/>
                      <a:pt x="56" y="54"/>
                    </a:cubicBezTo>
                    <a:cubicBezTo>
                      <a:pt x="54" y="55"/>
                      <a:pt x="52" y="56"/>
                      <a:pt x="50" y="56"/>
                    </a:cubicBezTo>
                    <a:lnTo>
                      <a:pt x="11" y="51"/>
                    </a:lnTo>
                    <a:lnTo>
                      <a:pt x="17" y="37"/>
                    </a:lnTo>
                    <a:lnTo>
                      <a:pt x="44" y="6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7" name="Freeform 143"/>
              <p:cNvSpPr>
                <a:spLocks noEditPoints="1"/>
              </p:cNvSpPr>
              <p:nvPr/>
            </p:nvSpPr>
            <p:spPr bwMode="auto">
              <a:xfrm>
                <a:off x="1382" y="4084"/>
                <a:ext cx="26" cy="25"/>
              </a:xfrm>
              <a:custGeom>
                <a:avLst/>
                <a:gdLst/>
                <a:ahLst/>
                <a:cxnLst>
                  <a:cxn ang="0">
                    <a:pos x="78" y="107"/>
                  </a:cxn>
                  <a:cxn ang="0">
                    <a:pos x="86" y="111"/>
                  </a:cxn>
                  <a:cxn ang="0">
                    <a:pos x="93" y="108"/>
                  </a:cxn>
                  <a:cxn ang="0">
                    <a:pos x="106" y="98"/>
                  </a:cxn>
                  <a:cxn ang="0">
                    <a:pos x="109" y="92"/>
                  </a:cxn>
                  <a:cxn ang="0">
                    <a:pos x="109" y="76"/>
                  </a:cxn>
                  <a:cxn ang="0">
                    <a:pos x="107" y="67"/>
                  </a:cxn>
                  <a:cxn ang="0">
                    <a:pos x="97" y="56"/>
                  </a:cxn>
                  <a:cxn ang="0">
                    <a:pos x="91" y="53"/>
                  </a:cxn>
                  <a:cxn ang="0">
                    <a:pos x="75" y="51"/>
                  </a:cxn>
                  <a:cxn ang="0">
                    <a:pos x="67" y="54"/>
                  </a:cxn>
                  <a:cxn ang="0">
                    <a:pos x="55" y="64"/>
                  </a:cxn>
                  <a:cxn ang="0">
                    <a:pos x="52" y="71"/>
                  </a:cxn>
                  <a:cxn ang="0">
                    <a:pos x="51" y="87"/>
                  </a:cxn>
                  <a:cxn ang="0">
                    <a:pos x="54" y="94"/>
                  </a:cxn>
                  <a:cxn ang="0">
                    <a:pos x="63" y="107"/>
                  </a:cxn>
                  <a:cxn ang="0">
                    <a:pos x="70" y="110"/>
                  </a:cxn>
                  <a:cxn ang="0">
                    <a:pos x="102" y="160"/>
                  </a:cxn>
                  <a:cxn ang="0">
                    <a:pos x="94" y="157"/>
                  </a:cxn>
                  <a:cxn ang="0">
                    <a:pos x="55" y="154"/>
                  </a:cxn>
                  <a:cxn ang="0">
                    <a:pos x="38" y="146"/>
                  </a:cxn>
                  <a:cxn ang="0">
                    <a:pos x="12" y="115"/>
                  </a:cxn>
                  <a:cxn ang="0">
                    <a:pos x="5" y="95"/>
                  </a:cxn>
                  <a:cxn ang="0">
                    <a:pos x="9" y="56"/>
                  </a:cxn>
                  <a:cxn ang="0">
                    <a:pos x="17" y="38"/>
                  </a:cxn>
                  <a:cxn ang="0">
                    <a:pos x="47" y="12"/>
                  </a:cxn>
                  <a:cxn ang="0">
                    <a:pos x="65" y="5"/>
                  </a:cxn>
                  <a:cxn ang="0">
                    <a:pos x="106" y="9"/>
                  </a:cxn>
                  <a:cxn ang="0">
                    <a:pos x="123" y="17"/>
                  </a:cxn>
                  <a:cxn ang="0">
                    <a:pos x="149" y="48"/>
                  </a:cxn>
                  <a:cxn ang="0">
                    <a:pos x="156" y="67"/>
                  </a:cxn>
                  <a:cxn ang="0">
                    <a:pos x="152" y="107"/>
                  </a:cxn>
                  <a:cxn ang="0">
                    <a:pos x="143" y="125"/>
                  </a:cxn>
                  <a:cxn ang="0">
                    <a:pos x="114" y="151"/>
                  </a:cxn>
                  <a:cxn ang="0">
                    <a:pos x="102" y="160"/>
                  </a:cxn>
                </a:cxnLst>
                <a:rect l="0" t="0" r="r" b="b"/>
                <a:pathLst>
                  <a:path w="160" h="160">
                    <a:moveTo>
                      <a:pt x="78" y="107"/>
                    </a:moveTo>
                    <a:lnTo>
                      <a:pt x="78" y="107"/>
                    </a:lnTo>
                    <a:cubicBezTo>
                      <a:pt x="78" y="107"/>
                      <a:pt x="78" y="107"/>
                      <a:pt x="78" y="107"/>
                    </a:cubicBezTo>
                    <a:cubicBezTo>
                      <a:pt x="81" y="107"/>
                      <a:pt x="85" y="108"/>
                      <a:pt x="86" y="111"/>
                    </a:cubicBezTo>
                    <a:lnTo>
                      <a:pt x="93" y="120"/>
                    </a:lnTo>
                    <a:lnTo>
                      <a:pt x="93" y="108"/>
                    </a:lnTo>
                    <a:cubicBezTo>
                      <a:pt x="93" y="105"/>
                      <a:pt x="94" y="102"/>
                      <a:pt x="97" y="100"/>
                    </a:cubicBezTo>
                    <a:cubicBezTo>
                      <a:pt x="99" y="98"/>
                      <a:pt x="102" y="97"/>
                      <a:pt x="106" y="98"/>
                    </a:cubicBezTo>
                    <a:lnTo>
                      <a:pt x="115" y="98"/>
                    </a:lnTo>
                    <a:lnTo>
                      <a:pt x="109" y="92"/>
                    </a:lnTo>
                    <a:cubicBezTo>
                      <a:pt x="106" y="89"/>
                      <a:pt x="106" y="85"/>
                      <a:pt x="106" y="84"/>
                    </a:cubicBezTo>
                    <a:cubicBezTo>
                      <a:pt x="106" y="80"/>
                      <a:pt x="107" y="77"/>
                      <a:pt x="109" y="76"/>
                    </a:cubicBezTo>
                    <a:lnTo>
                      <a:pt x="118" y="69"/>
                    </a:lnTo>
                    <a:lnTo>
                      <a:pt x="107" y="67"/>
                    </a:lnTo>
                    <a:cubicBezTo>
                      <a:pt x="104" y="67"/>
                      <a:pt x="101" y="67"/>
                      <a:pt x="99" y="64"/>
                    </a:cubicBezTo>
                    <a:cubicBezTo>
                      <a:pt x="97" y="63"/>
                      <a:pt x="96" y="59"/>
                      <a:pt x="97" y="56"/>
                    </a:cubicBezTo>
                    <a:lnTo>
                      <a:pt x="97" y="45"/>
                    </a:lnTo>
                    <a:lnTo>
                      <a:pt x="91" y="53"/>
                    </a:lnTo>
                    <a:cubicBezTo>
                      <a:pt x="88" y="54"/>
                      <a:pt x="85" y="56"/>
                      <a:pt x="81" y="56"/>
                    </a:cubicBezTo>
                    <a:cubicBezTo>
                      <a:pt x="80" y="56"/>
                      <a:pt x="76" y="54"/>
                      <a:pt x="75" y="51"/>
                    </a:cubicBezTo>
                    <a:lnTo>
                      <a:pt x="67" y="43"/>
                    </a:lnTo>
                    <a:lnTo>
                      <a:pt x="67" y="54"/>
                    </a:lnTo>
                    <a:cubicBezTo>
                      <a:pt x="67" y="58"/>
                      <a:pt x="65" y="59"/>
                      <a:pt x="63" y="63"/>
                    </a:cubicBezTo>
                    <a:cubicBezTo>
                      <a:pt x="62" y="64"/>
                      <a:pt x="59" y="64"/>
                      <a:pt x="55" y="64"/>
                    </a:cubicBezTo>
                    <a:lnTo>
                      <a:pt x="44" y="63"/>
                    </a:lnTo>
                    <a:lnTo>
                      <a:pt x="52" y="71"/>
                    </a:lnTo>
                    <a:cubicBezTo>
                      <a:pt x="54" y="74"/>
                      <a:pt x="55" y="76"/>
                      <a:pt x="55" y="79"/>
                    </a:cubicBezTo>
                    <a:cubicBezTo>
                      <a:pt x="55" y="82"/>
                      <a:pt x="54" y="85"/>
                      <a:pt x="51" y="87"/>
                    </a:cubicBezTo>
                    <a:lnTo>
                      <a:pt x="42" y="94"/>
                    </a:lnTo>
                    <a:lnTo>
                      <a:pt x="54" y="94"/>
                    </a:lnTo>
                    <a:cubicBezTo>
                      <a:pt x="55" y="94"/>
                      <a:pt x="59" y="95"/>
                      <a:pt x="60" y="98"/>
                    </a:cubicBezTo>
                    <a:cubicBezTo>
                      <a:pt x="63" y="100"/>
                      <a:pt x="63" y="103"/>
                      <a:pt x="63" y="107"/>
                    </a:cubicBezTo>
                    <a:lnTo>
                      <a:pt x="62" y="118"/>
                    </a:lnTo>
                    <a:lnTo>
                      <a:pt x="70" y="110"/>
                    </a:lnTo>
                    <a:cubicBezTo>
                      <a:pt x="72" y="108"/>
                      <a:pt x="75" y="107"/>
                      <a:pt x="78" y="107"/>
                    </a:cubicBezTo>
                    <a:close/>
                    <a:moveTo>
                      <a:pt x="102" y="160"/>
                    </a:moveTo>
                    <a:lnTo>
                      <a:pt x="102" y="160"/>
                    </a:lnTo>
                    <a:cubicBezTo>
                      <a:pt x="99" y="160"/>
                      <a:pt x="96" y="160"/>
                      <a:pt x="94" y="157"/>
                    </a:cubicBezTo>
                    <a:lnTo>
                      <a:pt x="76" y="134"/>
                    </a:lnTo>
                    <a:lnTo>
                      <a:pt x="55" y="154"/>
                    </a:lnTo>
                    <a:cubicBezTo>
                      <a:pt x="52" y="157"/>
                      <a:pt x="47" y="159"/>
                      <a:pt x="42" y="156"/>
                    </a:cubicBezTo>
                    <a:cubicBezTo>
                      <a:pt x="39" y="154"/>
                      <a:pt x="36" y="149"/>
                      <a:pt x="38" y="146"/>
                    </a:cubicBezTo>
                    <a:lnTo>
                      <a:pt x="41" y="116"/>
                    </a:lnTo>
                    <a:lnTo>
                      <a:pt x="12" y="115"/>
                    </a:lnTo>
                    <a:cubicBezTo>
                      <a:pt x="7" y="115"/>
                      <a:pt x="4" y="111"/>
                      <a:pt x="2" y="108"/>
                    </a:cubicBezTo>
                    <a:cubicBezTo>
                      <a:pt x="0" y="103"/>
                      <a:pt x="2" y="98"/>
                      <a:pt x="5" y="95"/>
                    </a:cubicBezTo>
                    <a:lnTo>
                      <a:pt x="28" y="77"/>
                    </a:lnTo>
                    <a:lnTo>
                      <a:pt x="9" y="56"/>
                    </a:lnTo>
                    <a:cubicBezTo>
                      <a:pt x="5" y="53"/>
                      <a:pt x="4" y="48"/>
                      <a:pt x="5" y="45"/>
                    </a:cubicBezTo>
                    <a:cubicBezTo>
                      <a:pt x="9" y="40"/>
                      <a:pt x="12" y="36"/>
                      <a:pt x="17" y="38"/>
                    </a:cubicBezTo>
                    <a:lnTo>
                      <a:pt x="46" y="41"/>
                    </a:lnTo>
                    <a:lnTo>
                      <a:pt x="47" y="12"/>
                    </a:lnTo>
                    <a:cubicBezTo>
                      <a:pt x="47" y="7"/>
                      <a:pt x="49" y="4"/>
                      <a:pt x="54" y="2"/>
                    </a:cubicBezTo>
                    <a:cubicBezTo>
                      <a:pt x="59" y="0"/>
                      <a:pt x="63" y="2"/>
                      <a:pt x="65" y="5"/>
                    </a:cubicBezTo>
                    <a:lnTo>
                      <a:pt x="85" y="28"/>
                    </a:lnTo>
                    <a:lnTo>
                      <a:pt x="106" y="9"/>
                    </a:lnTo>
                    <a:cubicBezTo>
                      <a:pt x="109" y="5"/>
                      <a:pt x="114" y="4"/>
                      <a:pt x="117" y="7"/>
                    </a:cubicBezTo>
                    <a:cubicBezTo>
                      <a:pt x="122" y="9"/>
                      <a:pt x="123" y="14"/>
                      <a:pt x="123" y="17"/>
                    </a:cubicBezTo>
                    <a:lnTo>
                      <a:pt x="120" y="46"/>
                    </a:lnTo>
                    <a:lnTo>
                      <a:pt x="149" y="48"/>
                    </a:lnTo>
                    <a:cubicBezTo>
                      <a:pt x="154" y="48"/>
                      <a:pt x="157" y="51"/>
                      <a:pt x="159" y="54"/>
                    </a:cubicBezTo>
                    <a:cubicBezTo>
                      <a:pt x="160" y="59"/>
                      <a:pt x="159" y="64"/>
                      <a:pt x="156" y="67"/>
                    </a:cubicBezTo>
                    <a:lnTo>
                      <a:pt x="131" y="85"/>
                    </a:lnTo>
                    <a:lnTo>
                      <a:pt x="152" y="107"/>
                    </a:lnTo>
                    <a:cubicBezTo>
                      <a:pt x="156" y="110"/>
                      <a:pt x="156" y="115"/>
                      <a:pt x="154" y="118"/>
                    </a:cubicBezTo>
                    <a:cubicBezTo>
                      <a:pt x="152" y="123"/>
                      <a:pt x="148" y="125"/>
                      <a:pt x="143" y="125"/>
                    </a:cubicBezTo>
                    <a:lnTo>
                      <a:pt x="114" y="121"/>
                    </a:lnTo>
                    <a:lnTo>
                      <a:pt x="114" y="151"/>
                    </a:lnTo>
                    <a:cubicBezTo>
                      <a:pt x="114" y="156"/>
                      <a:pt x="110" y="159"/>
                      <a:pt x="107" y="160"/>
                    </a:cubicBezTo>
                    <a:cubicBezTo>
                      <a:pt x="106" y="160"/>
                      <a:pt x="104" y="160"/>
                      <a:pt x="102" y="160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8" name="Freeform 144"/>
              <p:cNvSpPr>
                <a:spLocks noEditPoints="1"/>
              </p:cNvSpPr>
              <p:nvPr/>
            </p:nvSpPr>
            <p:spPr bwMode="auto">
              <a:xfrm>
                <a:off x="1381" y="4083"/>
                <a:ext cx="28" cy="27"/>
              </a:xfrm>
              <a:custGeom>
                <a:avLst/>
                <a:gdLst/>
                <a:ahLst/>
                <a:cxnLst>
                  <a:cxn ang="0">
                    <a:pos x="106" y="122"/>
                  </a:cxn>
                  <a:cxn ang="0">
                    <a:pos x="102" y="99"/>
                  </a:cxn>
                  <a:cxn ang="0">
                    <a:pos x="110" y="104"/>
                  </a:cxn>
                  <a:cxn ang="0">
                    <a:pos x="111" y="76"/>
                  </a:cxn>
                  <a:cxn ang="0">
                    <a:pos x="103" y="78"/>
                  </a:cxn>
                  <a:cxn ang="0">
                    <a:pos x="110" y="56"/>
                  </a:cxn>
                  <a:cxn ang="0">
                    <a:pos x="76" y="64"/>
                  </a:cxn>
                  <a:cxn ang="0">
                    <a:pos x="77" y="73"/>
                  </a:cxn>
                  <a:cxn ang="0">
                    <a:pos x="56" y="64"/>
                  </a:cxn>
                  <a:cxn ang="0">
                    <a:pos x="65" y="97"/>
                  </a:cxn>
                  <a:cxn ang="0">
                    <a:pos x="65" y="94"/>
                  </a:cxn>
                  <a:cxn ang="0">
                    <a:pos x="76" y="125"/>
                  </a:cxn>
                  <a:cxn ang="0">
                    <a:pos x="79" y="124"/>
                  </a:cxn>
                  <a:cxn ang="0">
                    <a:pos x="61" y="113"/>
                  </a:cxn>
                  <a:cxn ang="0">
                    <a:pos x="60" y="108"/>
                  </a:cxn>
                  <a:cxn ang="0">
                    <a:pos x="50" y="90"/>
                  </a:cxn>
                  <a:cxn ang="0">
                    <a:pos x="45" y="75"/>
                  </a:cxn>
                  <a:cxn ang="0">
                    <a:pos x="68" y="62"/>
                  </a:cxn>
                  <a:cxn ang="0">
                    <a:pos x="70" y="42"/>
                  </a:cxn>
                  <a:cxn ang="0">
                    <a:pos x="95" y="52"/>
                  </a:cxn>
                  <a:cxn ang="0">
                    <a:pos x="111" y="62"/>
                  </a:cxn>
                  <a:cxn ang="0">
                    <a:pos x="115" y="66"/>
                  </a:cxn>
                  <a:cxn ang="0">
                    <a:pos x="123" y="85"/>
                  </a:cxn>
                  <a:cxn ang="0">
                    <a:pos x="127" y="99"/>
                  </a:cxn>
                  <a:cxn ang="0">
                    <a:pos x="105" y="114"/>
                  </a:cxn>
                  <a:cxn ang="0">
                    <a:pos x="102" y="134"/>
                  </a:cxn>
                  <a:cxn ang="0">
                    <a:pos x="87" y="121"/>
                  </a:cxn>
                  <a:cxn ang="0">
                    <a:pos x="94" y="168"/>
                  </a:cxn>
                  <a:cxn ang="0">
                    <a:pos x="59" y="171"/>
                  </a:cxn>
                  <a:cxn ang="0">
                    <a:pos x="36" y="157"/>
                  </a:cxn>
                  <a:cxn ang="0">
                    <a:pos x="14" y="128"/>
                  </a:cxn>
                  <a:cxn ang="0">
                    <a:pos x="30" y="77"/>
                  </a:cxn>
                  <a:cxn ang="0">
                    <a:pos x="6" y="46"/>
                  </a:cxn>
                  <a:cxn ang="0">
                    <a:pos x="53" y="39"/>
                  </a:cxn>
                  <a:cxn ang="0">
                    <a:pos x="63" y="1"/>
                  </a:cxn>
                  <a:cxn ang="0">
                    <a:pos x="107" y="10"/>
                  </a:cxn>
                  <a:cxn ang="0">
                    <a:pos x="137" y="24"/>
                  </a:cxn>
                  <a:cxn ang="0">
                    <a:pos x="170" y="54"/>
                  </a:cxn>
                  <a:cxn ang="0">
                    <a:pos x="143" y="86"/>
                  </a:cxn>
                  <a:cxn ang="0">
                    <a:pos x="154" y="138"/>
                  </a:cxn>
                  <a:cxn ang="0">
                    <a:pos x="127" y="162"/>
                  </a:cxn>
                  <a:cxn ang="0">
                    <a:pos x="107" y="162"/>
                  </a:cxn>
                  <a:cxn ang="0">
                    <a:pos x="122" y="120"/>
                  </a:cxn>
                  <a:cxn ang="0">
                    <a:pos x="151" y="115"/>
                  </a:cxn>
                  <a:cxn ang="0">
                    <a:pos x="158" y="67"/>
                  </a:cxn>
                  <a:cxn ang="0">
                    <a:pos x="155" y="62"/>
                  </a:cxn>
                  <a:cxn ang="0">
                    <a:pos x="123" y="28"/>
                  </a:cxn>
                  <a:cxn ang="0">
                    <a:pos x="97" y="40"/>
                  </a:cxn>
                  <a:cxn ang="0">
                    <a:pos x="58" y="16"/>
                  </a:cxn>
                  <a:cxn ang="0">
                    <a:pos x="58" y="54"/>
                  </a:cxn>
                  <a:cxn ang="0">
                    <a:pos x="23" y="51"/>
                  </a:cxn>
                  <a:cxn ang="0">
                    <a:pos x="40" y="78"/>
                  </a:cxn>
                  <a:cxn ang="0">
                    <a:pos x="16" y="116"/>
                  </a:cxn>
                  <a:cxn ang="0">
                    <a:pos x="53" y="117"/>
                  </a:cxn>
                  <a:cxn ang="0">
                    <a:pos x="55" y="157"/>
                  </a:cxn>
                  <a:cxn ang="0">
                    <a:pos x="56" y="155"/>
                  </a:cxn>
                  <a:cxn ang="0">
                    <a:pos x="103" y="156"/>
                  </a:cxn>
                </a:cxnLst>
                <a:rect l="0" t="0" r="r" b="b"/>
                <a:pathLst>
                  <a:path w="174" h="174">
                    <a:moveTo>
                      <a:pt x="82" y="106"/>
                    </a:moveTo>
                    <a:cubicBezTo>
                      <a:pt x="84" y="105"/>
                      <a:pt x="86" y="105"/>
                      <a:pt x="88" y="106"/>
                    </a:cubicBezTo>
                    <a:lnTo>
                      <a:pt x="96" y="110"/>
                    </a:lnTo>
                    <a:cubicBezTo>
                      <a:pt x="97" y="111"/>
                      <a:pt x="98" y="112"/>
                      <a:pt x="99" y="113"/>
                    </a:cubicBezTo>
                    <a:lnTo>
                      <a:pt x="106" y="122"/>
                    </a:lnTo>
                    <a:lnTo>
                      <a:pt x="91" y="126"/>
                    </a:lnTo>
                    <a:lnTo>
                      <a:pt x="91" y="114"/>
                    </a:lnTo>
                    <a:cubicBezTo>
                      <a:pt x="91" y="113"/>
                      <a:pt x="92" y="112"/>
                      <a:pt x="92" y="111"/>
                    </a:cubicBezTo>
                    <a:lnTo>
                      <a:pt x="96" y="103"/>
                    </a:lnTo>
                    <a:cubicBezTo>
                      <a:pt x="97" y="101"/>
                      <a:pt x="99" y="99"/>
                      <a:pt x="102" y="99"/>
                    </a:cubicBezTo>
                    <a:lnTo>
                      <a:pt x="111" y="97"/>
                    </a:lnTo>
                    <a:cubicBezTo>
                      <a:pt x="111" y="97"/>
                      <a:pt x="112" y="96"/>
                      <a:pt x="112" y="96"/>
                    </a:cubicBezTo>
                    <a:lnTo>
                      <a:pt x="121" y="96"/>
                    </a:lnTo>
                    <a:lnTo>
                      <a:pt x="116" y="110"/>
                    </a:lnTo>
                    <a:lnTo>
                      <a:pt x="110" y="104"/>
                    </a:lnTo>
                    <a:cubicBezTo>
                      <a:pt x="109" y="103"/>
                      <a:pt x="108" y="102"/>
                      <a:pt x="108" y="101"/>
                    </a:cubicBezTo>
                    <a:lnTo>
                      <a:pt x="105" y="93"/>
                    </a:lnTo>
                    <a:cubicBezTo>
                      <a:pt x="104" y="91"/>
                      <a:pt x="104" y="89"/>
                      <a:pt x="105" y="88"/>
                    </a:cubicBezTo>
                    <a:lnTo>
                      <a:pt x="108" y="80"/>
                    </a:lnTo>
                    <a:cubicBezTo>
                      <a:pt x="108" y="78"/>
                      <a:pt x="109" y="77"/>
                      <a:pt x="111" y="76"/>
                    </a:cubicBezTo>
                    <a:lnTo>
                      <a:pt x="120" y="69"/>
                    </a:lnTo>
                    <a:lnTo>
                      <a:pt x="123" y="83"/>
                    </a:lnTo>
                    <a:lnTo>
                      <a:pt x="112" y="81"/>
                    </a:lnTo>
                    <a:cubicBezTo>
                      <a:pt x="112" y="81"/>
                      <a:pt x="111" y="81"/>
                      <a:pt x="111" y="81"/>
                    </a:cubicBezTo>
                    <a:lnTo>
                      <a:pt x="103" y="78"/>
                    </a:lnTo>
                    <a:cubicBezTo>
                      <a:pt x="100" y="77"/>
                      <a:pt x="98" y="75"/>
                      <a:pt x="98" y="72"/>
                    </a:cubicBezTo>
                    <a:lnTo>
                      <a:pt x="96" y="64"/>
                    </a:lnTo>
                    <a:cubicBezTo>
                      <a:pt x="96" y="64"/>
                      <a:pt x="95" y="63"/>
                      <a:pt x="95" y="62"/>
                    </a:cubicBezTo>
                    <a:lnTo>
                      <a:pt x="95" y="51"/>
                    </a:lnTo>
                    <a:lnTo>
                      <a:pt x="110" y="56"/>
                    </a:lnTo>
                    <a:lnTo>
                      <a:pt x="104" y="64"/>
                    </a:lnTo>
                    <a:cubicBezTo>
                      <a:pt x="103" y="66"/>
                      <a:pt x="101" y="67"/>
                      <a:pt x="100" y="67"/>
                    </a:cubicBezTo>
                    <a:lnTo>
                      <a:pt x="90" y="70"/>
                    </a:lnTo>
                    <a:cubicBezTo>
                      <a:pt x="87" y="71"/>
                      <a:pt x="84" y="70"/>
                      <a:pt x="82" y="69"/>
                    </a:cubicBezTo>
                    <a:lnTo>
                      <a:pt x="76" y="64"/>
                    </a:lnTo>
                    <a:lnTo>
                      <a:pt x="68" y="55"/>
                    </a:lnTo>
                    <a:lnTo>
                      <a:pt x="81" y="49"/>
                    </a:lnTo>
                    <a:lnTo>
                      <a:pt x="81" y="60"/>
                    </a:lnTo>
                    <a:cubicBezTo>
                      <a:pt x="81" y="62"/>
                      <a:pt x="81" y="63"/>
                      <a:pt x="81" y="64"/>
                    </a:cubicBezTo>
                    <a:lnTo>
                      <a:pt x="77" y="73"/>
                    </a:lnTo>
                    <a:cubicBezTo>
                      <a:pt x="76" y="75"/>
                      <a:pt x="73" y="77"/>
                      <a:pt x="70" y="77"/>
                    </a:cubicBezTo>
                    <a:lnTo>
                      <a:pt x="62" y="78"/>
                    </a:lnTo>
                    <a:cubicBezTo>
                      <a:pt x="62" y="78"/>
                      <a:pt x="61" y="78"/>
                      <a:pt x="61" y="78"/>
                    </a:cubicBezTo>
                    <a:lnTo>
                      <a:pt x="50" y="77"/>
                    </a:lnTo>
                    <a:lnTo>
                      <a:pt x="56" y="64"/>
                    </a:lnTo>
                    <a:lnTo>
                      <a:pt x="64" y="72"/>
                    </a:lnTo>
                    <a:cubicBezTo>
                      <a:pt x="65" y="73"/>
                      <a:pt x="66" y="74"/>
                      <a:pt x="66" y="75"/>
                    </a:cubicBezTo>
                    <a:lnTo>
                      <a:pt x="69" y="83"/>
                    </a:lnTo>
                    <a:cubicBezTo>
                      <a:pt x="70" y="85"/>
                      <a:pt x="70" y="87"/>
                      <a:pt x="69" y="89"/>
                    </a:cubicBezTo>
                    <a:lnTo>
                      <a:pt x="65" y="97"/>
                    </a:lnTo>
                    <a:cubicBezTo>
                      <a:pt x="64" y="98"/>
                      <a:pt x="63" y="99"/>
                      <a:pt x="62" y="100"/>
                    </a:cubicBezTo>
                    <a:lnTo>
                      <a:pt x="53" y="107"/>
                    </a:lnTo>
                    <a:lnTo>
                      <a:pt x="48" y="92"/>
                    </a:lnTo>
                    <a:lnTo>
                      <a:pt x="60" y="92"/>
                    </a:lnTo>
                    <a:cubicBezTo>
                      <a:pt x="62" y="92"/>
                      <a:pt x="64" y="93"/>
                      <a:pt x="65" y="94"/>
                    </a:cubicBezTo>
                    <a:lnTo>
                      <a:pt x="71" y="98"/>
                    </a:lnTo>
                    <a:cubicBezTo>
                      <a:pt x="72" y="99"/>
                      <a:pt x="73" y="100"/>
                      <a:pt x="74" y="102"/>
                    </a:cubicBezTo>
                    <a:lnTo>
                      <a:pt x="77" y="111"/>
                    </a:lnTo>
                    <a:cubicBezTo>
                      <a:pt x="77" y="112"/>
                      <a:pt x="78" y="113"/>
                      <a:pt x="77" y="114"/>
                    </a:cubicBezTo>
                    <a:lnTo>
                      <a:pt x="76" y="125"/>
                    </a:lnTo>
                    <a:lnTo>
                      <a:pt x="63" y="119"/>
                    </a:lnTo>
                    <a:lnTo>
                      <a:pt x="71" y="111"/>
                    </a:lnTo>
                    <a:cubicBezTo>
                      <a:pt x="72" y="110"/>
                      <a:pt x="73" y="109"/>
                      <a:pt x="74" y="109"/>
                    </a:cubicBezTo>
                    <a:lnTo>
                      <a:pt x="82" y="106"/>
                    </a:lnTo>
                    <a:close/>
                    <a:moveTo>
                      <a:pt x="79" y="124"/>
                    </a:moveTo>
                    <a:lnTo>
                      <a:pt x="82" y="122"/>
                    </a:lnTo>
                    <a:lnTo>
                      <a:pt x="74" y="130"/>
                    </a:lnTo>
                    <a:cubicBezTo>
                      <a:pt x="72" y="133"/>
                      <a:pt x="68" y="133"/>
                      <a:pt x="65" y="132"/>
                    </a:cubicBezTo>
                    <a:cubicBezTo>
                      <a:pt x="62" y="130"/>
                      <a:pt x="60" y="127"/>
                      <a:pt x="60" y="124"/>
                    </a:cubicBezTo>
                    <a:lnTo>
                      <a:pt x="61" y="113"/>
                    </a:lnTo>
                    <a:lnTo>
                      <a:pt x="62" y="116"/>
                    </a:lnTo>
                    <a:lnTo>
                      <a:pt x="59" y="107"/>
                    </a:lnTo>
                    <a:lnTo>
                      <a:pt x="62" y="111"/>
                    </a:lnTo>
                    <a:lnTo>
                      <a:pt x="56" y="107"/>
                    </a:lnTo>
                    <a:lnTo>
                      <a:pt x="60" y="108"/>
                    </a:lnTo>
                    <a:lnTo>
                      <a:pt x="48" y="108"/>
                    </a:lnTo>
                    <a:cubicBezTo>
                      <a:pt x="45" y="108"/>
                      <a:pt x="42" y="106"/>
                      <a:pt x="41" y="103"/>
                    </a:cubicBezTo>
                    <a:cubicBezTo>
                      <a:pt x="40" y="100"/>
                      <a:pt x="41" y="96"/>
                      <a:pt x="44" y="94"/>
                    </a:cubicBezTo>
                    <a:lnTo>
                      <a:pt x="53" y="87"/>
                    </a:lnTo>
                    <a:lnTo>
                      <a:pt x="50" y="90"/>
                    </a:lnTo>
                    <a:lnTo>
                      <a:pt x="54" y="82"/>
                    </a:lnTo>
                    <a:lnTo>
                      <a:pt x="54" y="88"/>
                    </a:lnTo>
                    <a:lnTo>
                      <a:pt x="51" y="80"/>
                    </a:lnTo>
                    <a:lnTo>
                      <a:pt x="53" y="83"/>
                    </a:lnTo>
                    <a:lnTo>
                      <a:pt x="45" y="75"/>
                    </a:lnTo>
                    <a:cubicBezTo>
                      <a:pt x="42" y="73"/>
                      <a:pt x="42" y="69"/>
                      <a:pt x="43" y="66"/>
                    </a:cubicBezTo>
                    <a:cubicBezTo>
                      <a:pt x="45" y="63"/>
                      <a:pt x="48" y="61"/>
                      <a:pt x="51" y="61"/>
                    </a:cubicBezTo>
                    <a:lnTo>
                      <a:pt x="62" y="62"/>
                    </a:lnTo>
                    <a:lnTo>
                      <a:pt x="60" y="63"/>
                    </a:lnTo>
                    <a:lnTo>
                      <a:pt x="68" y="62"/>
                    </a:lnTo>
                    <a:lnTo>
                      <a:pt x="62" y="66"/>
                    </a:lnTo>
                    <a:lnTo>
                      <a:pt x="66" y="57"/>
                    </a:lnTo>
                    <a:lnTo>
                      <a:pt x="65" y="60"/>
                    </a:lnTo>
                    <a:lnTo>
                      <a:pt x="65" y="49"/>
                    </a:lnTo>
                    <a:cubicBezTo>
                      <a:pt x="65" y="46"/>
                      <a:pt x="67" y="43"/>
                      <a:pt x="70" y="42"/>
                    </a:cubicBezTo>
                    <a:cubicBezTo>
                      <a:pt x="73" y="41"/>
                      <a:pt x="77" y="42"/>
                      <a:pt x="79" y="44"/>
                    </a:cubicBezTo>
                    <a:lnTo>
                      <a:pt x="87" y="51"/>
                    </a:lnTo>
                    <a:lnTo>
                      <a:pt x="93" y="56"/>
                    </a:lnTo>
                    <a:lnTo>
                      <a:pt x="85" y="55"/>
                    </a:lnTo>
                    <a:lnTo>
                      <a:pt x="95" y="52"/>
                    </a:lnTo>
                    <a:lnTo>
                      <a:pt x="91" y="55"/>
                    </a:lnTo>
                    <a:lnTo>
                      <a:pt x="97" y="47"/>
                    </a:lnTo>
                    <a:cubicBezTo>
                      <a:pt x="99" y="44"/>
                      <a:pt x="103" y="43"/>
                      <a:pt x="106" y="44"/>
                    </a:cubicBezTo>
                    <a:cubicBezTo>
                      <a:pt x="109" y="45"/>
                      <a:pt x="111" y="48"/>
                      <a:pt x="111" y="51"/>
                    </a:cubicBezTo>
                    <a:lnTo>
                      <a:pt x="111" y="62"/>
                    </a:lnTo>
                    <a:lnTo>
                      <a:pt x="111" y="61"/>
                    </a:lnTo>
                    <a:lnTo>
                      <a:pt x="113" y="69"/>
                    </a:lnTo>
                    <a:lnTo>
                      <a:pt x="108" y="63"/>
                    </a:lnTo>
                    <a:lnTo>
                      <a:pt x="116" y="66"/>
                    </a:lnTo>
                    <a:lnTo>
                      <a:pt x="115" y="66"/>
                    </a:lnTo>
                    <a:lnTo>
                      <a:pt x="126" y="68"/>
                    </a:lnTo>
                    <a:cubicBezTo>
                      <a:pt x="129" y="68"/>
                      <a:pt x="131" y="70"/>
                      <a:pt x="132" y="74"/>
                    </a:cubicBezTo>
                    <a:cubicBezTo>
                      <a:pt x="133" y="77"/>
                      <a:pt x="132" y="80"/>
                      <a:pt x="129" y="82"/>
                    </a:cubicBezTo>
                    <a:lnTo>
                      <a:pt x="120" y="89"/>
                    </a:lnTo>
                    <a:lnTo>
                      <a:pt x="123" y="85"/>
                    </a:lnTo>
                    <a:lnTo>
                      <a:pt x="120" y="93"/>
                    </a:lnTo>
                    <a:lnTo>
                      <a:pt x="120" y="88"/>
                    </a:lnTo>
                    <a:lnTo>
                      <a:pt x="123" y="96"/>
                    </a:lnTo>
                    <a:lnTo>
                      <a:pt x="121" y="93"/>
                    </a:lnTo>
                    <a:lnTo>
                      <a:pt x="127" y="99"/>
                    </a:lnTo>
                    <a:cubicBezTo>
                      <a:pt x="129" y="101"/>
                      <a:pt x="130" y="105"/>
                      <a:pt x="129" y="108"/>
                    </a:cubicBezTo>
                    <a:cubicBezTo>
                      <a:pt x="128" y="111"/>
                      <a:pt x="125" y="112"/>
                      <a:pt x="121" y="112"/>
                    </a:cubicBezTo>
                    <a:lnTo>
                      <a:pt x="112" y="112"/>
                    </a:lnTo>
                    <a:lnTo>
                      <a:pt x="114" y="112"/>
                    </a:lnTo>
                    <a:lnTo>
                      <a:pt x="105" y="114"/>
                    </a:lnTo>
                    <a:lnTo>
                      <a:pt x="111" y="110"/>
                    </a:lnTo>
                    <a:lnTo>
                      <a:pt x="107" y="118"/>
                    </a:lnTo>
                    <a:lnTo>
                      <a:pt x="107" y="114"/>
                    </a:lnTo>
                    <a:lnTo>
                      <a:pt x="107" y="126"/>
                    </a:lnTo>
                    <a:cubicBezTo>
                      <a:pt x="107" y="130"/>
                      <a:pt x="105" y="133"/>
                      <a:pt x="102" y="134"/>
                    </a:cubicBezTo>
                    <a:cubicBezTo>
                      <a:pt x="99" y="135"/>
                      <a:pt x="95" y="134"/>
                      <a:pt x="93" y="131"/>
                    </a:cubicBezTo>
                    <a:lnTo>
                      <a:pt x="86" y="122"/>
                    </a:lnTo>
                    <a:lnTo>
                      <a:pt x="89" y="125"/>
                    </a:lnTo>
                    <a:lnTo>
                      <a:pt x="81" y="121"/>
                    </a:lnTo>
                    <a:lnTo>
                      <a:pt x="87" y="121"/>
                    </a:lnTo>
                    <a:lnTo>
                      <a:pt x="79" y="124"/>
                    </a:lnTo>
                    <a:close/>
                    <a:moveTo>
                      <a:pt x="108" y="174"/>
                    </a:moveTo>
                    <a:cubicBezTo>
                      <a:pt x="108" y="174"/>
                      <a:pt x="107" y="174"/>
                      <a:pt x="106" y="174"/>
                    </a:cubicBezTo>
                    <a:lnTo>
                      <a:pt x="98" y="171"/>
                    </a:lnTo>
                    <a:cubicBezTo>
                      <a:pt x="96" y="170"/>
                      <a:pt x="95" y="170"/>
                      <a:pt x="94" y="168"/>
                    </a:cubicBezTo>
                    <a:lnTo>
                      <a:pt x="76" y="145"/>
                    </a:lnTo>
                    <a:lnTo>
                      <a:pt x="88" y="146"/>
                    </a:lnTo>
                    <a:lnTo>
                      <a:pt x="67" y="166"/>
                    </a:lnTo>
                    <a:cubicBezTo>
                      <a:pt x="66" y="167"/>
                      <a:pt x="66" y="167"/>
                      <a:pt x="65" y="168"/>
                    </a:cubicBezTo>
                    <a:lnTo>
                      <a:pt x="59" y="171"/>
                    </a:lnTo>
                    <a:cubicBezTo>
                      <a:pt x="58" y="171"/>
                      <a:pt x="56" y="172"/>
                      <a:pt x="54" y="171"/>
                    </a:cubicBezTo>
                    <a:lnTo>
                      <a:pt x="47" y="170"/>
                    </a:lnTo>
                    <a:cubicBezTo>
                      <a:pt x="45" y="170"/>
                      <a:pt x="43" y="169"/>
                      <a:pt x="42" y="167"/>
                    </a:cubicBezTo>
                    <a:lnTo>
                      <a:pt x="38" y="162"/>
                    </a:lnTo>
                    <a:cubicBezTo>
                      <a:pt x="37" y="161"/>
                      <a:pt x="36" y="159"/>
                      <a:pt x="36" y="157"/>
                    </a:cubicBezTo>
                    <a:lnTo>
                      <a:pt x="36" y="152"/>
                    </a:lnTo>
                    <a:lnTo>
                      <a:pt x="39" y="122"/>
                    </a:lnTo>
                    <a:lnTo>
                      <a:pt x="47" y="130"/>
                    </a:lnTo>
                    <a:lnTo>
                      <a:pt x="18" y="129"/>
                    </a:lnTo>
                    <a:cubicBezTo>
                      <a:pt x="17" y="129"/>
                      <a:pt x="15" y="129"/>
                      <a:pt x="14" y="128"/>
                    </a:cubicBezTo>
                    <a:lnTo>
                      <a:pt x="4" y="121"/>
                    </a:lnTo>
                    <a:cubicBezTo>
                      <a:pt x="1" y="119"/>
                      <a:pt x="0" y="116"/>
                      <a:pt x="1" y="113"/>
                    </a:cubicBezTo>
                    <a:lnTo>
                      <a:pt x="4" y="100"/>
                    </a:lnTo>
                    <a:cubicBezTo>
                      <a:pt x="4" y="98"/>
                      <a:pt x="5" y="96"/>
                      <a:pt x="7" y="95"/>
                    </a:cubicBezTo>
                    <a:lnTo>
                      <a:pt x="30" y="77"/>
                    </a:lnTo>
                    <a:lnTo>
                      <a:pt x="29" y="89"/>
                    </a:lnTo>
                    <a:lnTo>
                      <a:pt x="10" y="68"/>
                    </a:lnTo>
                    <a:cubicBezTo>
                      <a:pt x="9" y="67"/>
                      <a:pt x="8" y="66"/>
                      <a:pt x="8" y="65"/>
                    </a:cubicBezTo>
                    <a:lnTo>
                      <a:pt x="4" y="54"/>
                    </a:lnTo>
                    <a:cubicBezTo>
                      <a:pt x="3" y="51"/>
                      <a:pt x="4" y="48"/>
                      <a:pt x="6" y="46"/>
                    </a:cubicBezTo>
                    <a:lnTo>
                      <a:pt x="12" y="40"/>
                    </a:lnTo>
                    <a:cubicBezTo>
                      <a:pt x="13" y="39"/>
                      <a:pt x="15" y="38"/>
                      <a:pt x="16" y="38"/>
                    </a:cubicBezTo>
                    <a:lnTo>
                      <a:pt x="22" y="37"/>
                    </a:lnTo>
                    <a:cubicBezTo>
                      <a:pt x="23" y="36"/>
                      <a:pt x="24" y="36"/>
                      <a:pt x="24" y="36"/>
                    </a:cubicBezTo>
                    <a:lnTo>
                      <a:pt x="53" y="39"/>
                    </a:lnTo>
                    <a:lnTo>
                      <a:pt x="44" y="47"/>
                    </a:lnTo>
                    <a:lnTo>
                      <a:pt x="45" y="18"/>
                    </a:lnTo>
                    <a:cubicBezTo>
                      <a:pt x="46" y="17"/>
                      <a:pt x="46" y="15"/>
                      <a:pt x="47" y="14"/>
                    </a:cubicBezTo>
                    <a:lnTo>
                      <a:pt x="54" y="4"/>
                    </a:lnTo>
                    <a:cubicBezTo>
                      <a:pt x="56" y="1"/>
                      <a:pt x="59" y="0"/>
                      <a:pt x="63" y="1"/>
                    </a:cubicBezTo>
                    <a:lnTo>
                      <a:pt x="74" y="4"/>
                    </a:lnTo>
                    <a:cubicBezTo>
                      <a:pt x="75" y="4"/>
                      <a:pt x="76" y="5"/>
                      <a:pt x="78" y="6"/>
                    </a:cubicBezTo>
                    <a:lnTo>
                      <a:pt x="98" y="29"/>
                    </a:lnTo>
                    <a:lnTo>
                      <a:pt x="86" y="29"/>
                    </a:lnTo>
                    <a:lnTo>
                      <a:pt x="107" y="10"/>
                    </a:lnTo>
                    <a:cubicBezTo>
                      <a:pt x="108" y="9"/>
                      <a:pt x="110" y="8"/>
                      <a:pt x="111" y="8"/>
                    </a:cubicBezTo>
                    <a:lnTo>
                      <a:pt x="122" y="6"/>
                    </a:lnTo>
                    <a:cubicBezTo>
                      <a:pt x="125" y="5"/>
                      <a:pt x="129" y="6"/>
                      <a:pt x="130" y="9"/>
                    </a:cubicBezTo>
                    <a:lnTo>
                      <a:pt x="136" y="19"/>
                    </a:lnTo>
                    <a:cubicBezTo>
                      <a:pt x="137" y="21"/>
                      <a:pt x="138" y="23"/>
                      <a:pt x="137" y="24"/>
                    </a:cubicBezTo>
                    <a:lnTo>
                      <a:pt x="134" y="53"/>
                    </a:lnTo>
                    <a:lnTo>
                      <a:pt x="127" y="44"/>
                    </a:lnTo>
                    <a:lnTo>
                      <a:pt x="156" y="46"/>
                    </a:lnTo>
                    <a:cubicBezTo>
                      <a:pt x="157" y="47"/>
                      <a:pt x="159" y="47"/>
                      <a:pt x="160" y="48"/>
                    </a:cubicBezTo>
                    <a:lnTo>
                      <a:pt x="170" y="54"/>
                    </a:lnTo>
                    <a:cubicBezTo>
                      <a:pt x="173" y="55"/>
                      <a:pt x="174" y="59"/>
                      <a:pt x="173" y="62"/>
                    </a:cubicBezTo>
                    <a:lnTo>
                      <a:pt x="170" y="75"/>
                    </a:lnTo>
                    <a:cubicBezTo>
                      <a:pt x="170" y="77"/>
                      <a:pt x="169" y="79"/>
                      <a:pt x="167" y="80"/>
                    </a:cubicBezTo>
                    <a:lnTo>
                      <a:pt x="142" y="98"/>
                    </a:lnTo>
                    <a:lnTo>
                      <a:pt x="143" y="86"/>
                    </a:lnTo>
                    <a:lnTo>
                      <a:pt x="164" y="108"/>
                    </a:lnTo>
                    <a:cubicBezTo>
                      <a:pt x="165" y="109"/>
                      <a:pt x="166" y="110"/>
                      <a:pt x="166" y="112"/>
                    </a:cubicBezTo>
                    <a:lnTo>
                      <a:pt x="168" y="123"/>
                    </a:lnTo>
                    <a:cubicBezTo>
                      <a:pt x="169" y="126"/>
                      <a:pt x="168" y="129"/>
                      <a:pt x="165" y="131"/>
                    </a:cubicBezTo>
                    <a:lnTo>
                      <a:pt x="154" y="138"/>
                    </a:lnTo>
                    <a:cubicBezTo>
                      <a:pt x="152" y="139"/>
                      <a:pt x="150" y="140"/>
                      <a:pt x="148" y="139"/>
                    </a:cubicBezTo>
                    <a:lnTo>
                      <a:pt x="119" y="135"/>
                    </a:lnTo>
                    <a:lnTo>
                      <a:pt x="128" y="127"/>
                    </a:lnTo>
                    <a:lnTo>
                      <a:pt x="128" y="157"/>
                    </a:lnTo>
                    <a:cubicBezTo>
                      <a:pt x="128" y="159"/>
                      <a:pt x="128" y="161"/>
                      <a:pt x="127" y="162"/>
                    </a:cubicBezTo>
                    <a:lnTo>
                      <a:pt x="120" y="171"/>
                    </a:lnTo>
                    <a:cubicBezTo>
                      <a:pt x="118" y="173"/>
                      <a:pt x="116" y="174"/>
                      <a:pt x="113" y="174"/>
                    </a:cubicBezTo>
                    <a:lnTo>
                      <a:pt x="108" y="174"/>
                    </a:lnTo>
                    <a:close/>
                    <a:moveTo>
                      <a:pt x="113" y="158"/>
                    </a:moveTo>
                    <a:lnTo>
                      <a:pt x="107" y="162"/>
                    </a:lnTo>
                    <a:lnTo>
                      <a:pt x="114" y="153"/>
                    </a:lnTo>
                    <a:lnTo>
                      <a:pt x="112" y="157"/>
                    </a:lnTo>
                    <a:lnTo>
                      <a:pt x="112" y="127"/>
                    </a:lnTo>
                    <a:cubicBezTo>
                      <a:pt x="112" y="125"/>
                      <a:pt x="113" y="123"/>
                      <a:pt x="115" y="121"/>
                    </a:cubicBezTo>
                    <a:cubicBezTo>
                      <a:pt x="117" y="120"/>
                      <a:pt x="119" y="119"/>
                      <a:pt x="122" y="120"/>
                    </a:cubicBezTo>
                    <a:lnTo>
                      <a:pt x="151" y="124"/>
                    </a:lnTo>
                    <a:lnTo>
                      <a:pt x="145" y="125"/>
                    </a:lnTo>
                    <a:lnTo>
                      <a:pt x="156" y="118"/>
                    </a:lnTo>
                    <a:lnTo>
                      <a:pt x="153" y="126"/>
                    </a:lnTo>
                    <a:lnTo>
                      <a:pt x="151" y="115"/>
                    </a:lnTo>
                    <a:lnTo>
                      <a:pt x="153" y="119"/>
                    </a:lnTo>
                    <a:lnTo>
                      <a:pt x="132" y="97"/>
                    </a:lnTo>
                    <a:cubicBezTo>
                      <a:pt x="130" y="95"/>
                      <a:pt x="129" y="93"/>
                      <a:pt x="129" y="91"/>
                    </a:cubicBezTo>
                    <a:cubicBezTo>
                      <a:pt x="130" y="88"/>
                      <a:pt x="131" y="86"/>
                      <a:pt x="133" y="85"/>
                    </a:cubicBezTo>
                    <a:lnTo>
                      <a:pt x="158" y="67"/>
                    </a:lnTo>
                    <a:lnTo>
                      <a:pt x="155" y="72"/>
                    </a:lnTo>
                    <a:lnTo>
                      <a:pt x="158" y="59"/>
                    </a:lnTo>
                    <a:lnTo>
                      <a:pt x="161" y="67"/>
                    </a:lnTo>
                    <a:lnTo>
                      <a:pt x="151" y="61"/>
                    </a:lnTo>
                    <a:lnTo>
                      <a:pt x="155" y="62"/>
                    </a:lnTo>
                    <a:lnTo>
                      <a:pt x="126" y="60"/>
                    </a:lnTo>
                    <a:cubicBezTo>
                      <a:pt x="124" y="60"/>
                      <a:pt x="122" y="59"/>
                      <a:pt x="120" y="58"/>
                    </a:cubicBezTo>
                    <a:cubicBezTo>
                      <a:pt x="119" y="56"/>
                      <a:pt x="118" y="54"/>
                      <a:pt x="118" y="52"/>
                    </a:cubicBezTo>
                    <a:lnTo>
                      <a:pt x="121" y="23"/>
                    </a:lnTo>
                    <a:lnTo>
                      <a:pt x="123" y="28"/>
                    </a:lnTo>
                    <a:lnTo>
                      <a:pt x="117" y="18"/>
                    </a:lnTo>
                    <a:lnTo>
                      <a:pt x="125" y="21"/>
                    </a:lnTo>
                    <a:lnTo>
                      <a:pt x="114" y="23"/>
                    </a:lnTo>
                    <a:lnTo>
                      <a:pt x="118" y="21"/>
                    </a:lnTo>
                    <a:lnTo>
                      <a:pt x="97" y="40"/>
                    </a:lnTo>
                    <a:cubicBezTo>
                      <a:pt x="95" y="42"/>
                      <a:pt x="93" y="43"/>
                      <a:pt x="91" y="42"/>
                    </a:cubicBezTo>
                    <a:cubicBezTo>
                      <a:pt x="89" y="42"/>
                      <a:pt x="87" y="41"/>
                      <a:pt x="85" y="40"/>
                    </a:cubicBezTo>
                    <a:lnTo>
                      <a:pt x="65" y="17"/>
                    </a:lnTo>
                    <a:lnTo>
                      <a:pt x="69" y="19"/>
                    </a:lnTo>
                    <a:lnTo>
                      <a:pt x="58" y="16"/>
                    </a:lnTo>
                    <a:lnTo>
                      <a:pt x="67" y="13"/>
                    </a:lnTo>
                    <a:lnTo>
                      <a:pt x="60" y="23"/>
                    </a:lnTo>
                    <a:lnTo>
                      <a:pt x="61" y="19"/>
                    </a:lnTo>
                    <a:lnTo>
                      <a:pt x="60" y="48"/>
                    </a:lnTo>
                    <a:cubicBezTo>
                      <a:pt x="60" y="50"/>
                      <a:pt x="59" y="52"/>
                      <a:pt x="58" y="54"/>
                    </a:cubicBezTo>
                    <a:cubicBezTo>
                      <a:pt x="56" y="55"/>
                      <a:pt x="54" y="56"/>
                      <a:pt x="52" y="55"/>
                    </a:cubicBezTo>
                    <a:lnTo>
                      <a:pt x="23" y="52"/>
                    </a:lnTo>
                    <a:lnTo>
                      <a:pt x="25" y="52"/>
                    </a:lnTo>
                    <a:lnTo>
                      <a:pt x="19" y="53"/>
                    </a:lnTo>
                    <a:lnTo>
                      <a:pt x="23" y="51"/>
                    </a:lnTo>
                    <a:lnTo>
                      <a:pt x="17" y="57"/>
                    </a:lnTo>
                    <a:lnTo>
                      <a:pt x="19" y="49"/>
                    </a:lnTo>
                    <a:lnTo>
                      <a:pt x="23" y="60"/>
                    </a:lnTo>
                    <a:lnTo>
                      <a:pt x="21" y="57"/>
                    </a:lnTo>
                    <a:lnTo>
                      <a:pt x="40" y="78"/>
                    </a:lnTo>
                    <a:cubicBezTo>
                      <a:pt x="42" y="80"/>
                      <a:pt x="43" y="82"/>
                      <a:pt x="42" y="84"/>
                    </a:cubicBezTo>
                    <a:cubicBezTo>
                      <a:pt x="42" y="86"/>
                      <a:pt x="41" y="88"/>
                      <a:pt x="39" y="90"/>
                    </a:cubicBezTo>
                    <a:lnTo>
                      <a:pt x="16" y="108"/>
                    </a:lnTo>
                    <a:lnTo>
                      <a:pt x="19" y="103"/>
                    </a:lnTo>
                    <a:lnTo>
                      <a:pt x="16" y="116"/>
                    </a:lnTo>
                    <a:lnTo>
                      <a:pt x="13" y="108"/>
                    </a:lnTo>
                    <a:lnTo>
                      <a:pt x="23" y="115"/>
                    </a:lnTo>
                    <a:lnTo>
                      <a:pt x="19" y="113"/>
                    </a:lnTo>
                    <a:lnTo>
                      <a:pt x="48" y="114"/>
                    </a:lnTo>
                    <a:cubicBezTo>
                      <a:pt x="50" y="115"/>
                      <a:pt x="52" y="116"/>
                      <a:pt x="53" y="117"/>
                    </a:cubicBezTo>
                    <a:cubicBezTo>
                      <a:pt x="55" y="119"/>
                      <a:pt x="56" y="121"/>
                      <a:pt x="55" y="123"/>
                    </a:cubicBezTo>
                    <a:lnTo>
                      <a:pt x="52" y="152"/>
                    </a:lnTo>
                    <a:lnTo>
                      <a:pt x="52" y="157"/>
                    </a:lnTo>
                    <a:lnTo>
                      <a:pt x="51" y="152"/>
                    </a:lnTo>
                    <a:lnTo>
                      <a:pt x="55" y="157"/>
                    </a:lnTo>
                    <a:lnTo>
                      <a:pt x="50" y="155"/>
                    </a:lnTo>
                    <a:lnTo>
                      <a:pt x="57" y="156"/>
                    </a:lnTo>
                    <a:lnTo>
                      <a:pt x="52" y="156"/>
                    </a:lnTo>
                    <a:lnTo>
                      <a:pt x="58" y="153"/>
                    </a:lnTo>
                    <a:lnTo>
                      <a:pt x="56" y="155"/>
                    </a:lnTo>
                    <a:lnTo>
                      <a:pt x="77" y="135"/>
                    </a:lnTo>
                    <a:cubicBezTo>
                      <a:pt x="79" y="133"/>
                      <a:pt x="81" y="132"/>
                      <a:pt x="83" y="132"/>
                    </a:cubicBezTo>
                    <a:cubicBezTo>
                      <a:pt x="85" y="133"/>
                      <a:pt x="87" y="134"/>
                      <a:pt x="89" y="136"/>
                    </a:cubicBezTo>
                    <a:lnTo>
                      <a:pt x="107" y="159"/>
                    </a:lnTo>
                    <a:lnTo>
                      <a:pt x="103" y="156"/>
                    </a:lnTo>
                    <a:lnTo>
                      <a:pt x="111" y="159"/>
                    </a:lnTo>
                    <a:lnTo>
                      <a:pt x="108" y="158"/>
                    </a:lnTo>
                    <a:lnTo>
                      <a:pt x="113" y="15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9" name="Freeform 145"/>
              <p:cNvSpPr>
                <a:spLocks/>
              </p:cNvSpPr>
              <p:nvPr/>
            </p:nvSpPr>
            <p:spPr bwMode="auto">
              <a:xfrm>
                <a:off x="1280" y="4086"/>
                <a:ext cx="21" cy="21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1" y="6"/>
                  </a:cxn>
                  <a:cxn ang="0">
                    <a:pos x="7" y="7"/>
                  </a:cxn>
                  <a:cxn ang="0">
                    <a:pos x="7" y="0"/>
                  </a:cxn>
                  <a:cxn ang="0">
                    <a:pos x="11" y="5"/>
                  </a:cxn>
                  <a:cxn ang="0">
                    <a:pos x="15" y="1"/>
                  </a:cxn>
                  <a:cxn ang="0">
                    <a:pos x="15" y="7"/>
                  </a:cxn>
                  <a:cxn ang="0">
                    <a:pos x="21" y="7"/>
                  </a:cxn>
                  <a:cxn ang="0">
                    <a:pos x="16" y="11"/>
                  </a:cxn>
                  <a:cxn ang="0">
                    <a:pos x="20" y="15"/>
                  </a:cxn>
                  <a:cxn ang="0">
                    <a:pos x="14" y="14"/>
                  </a:cxn>
                  <a:cxn ang="0">
                    <a:pos x="14" y="21"/>
                  </a:cxn>
                  <a:cxn ang="0">
                    <a:pos x="10" y="16"/>
                  </a:cxn>
                  <a:cxn ang="0">
                    <a:pos x="6" y="20"/>
                  </a:cxn>
                  <a:cxn ang="0">
                    <a:pos x="6" y="14"/>
                  </a:cxn>
                  <a:cxn ang="0">
                    <a:pos x="0" y="14"/>
                  </a:cxn>
                  <a:cxn ang="0">
                    <a:pos x="5" y="10"/>
                  </a:cxn>
                  <a:cxn ang="0">
                    <a:pos x="1" y="6"/>
                  </a:cxn>
                </a:cxnLst>
                <a:rect l="0" t="0" r="r" b="b"/>
                <a:pathLst>
                  <a:path w="21" h="21">
                    <a:moveTo>
                      <a:pt x="1" y="6"/>
                    </a:moveTo>
                    <a:lnTo>
                      <a:pt x="1" y="6"/>
                    </a:lnTo>
                    <a:lnTo>
                      <a:pt x="7" y="7"/>
                    </a:lnTo>
                    <a:lnTo>
                      <a:pt x="7" y="0"/>
                    </a:lnTo>
                    <a:lnTo>
                      <a:pt x="11" y="5"/>
                    </a:lnTo>
                    <a:lnTo>
                      <a:pt x="15" y="1"/>
                    </a:lnTo>
                    <a:lnTo>
                      <a:pt x="15" y="7"/>
                    </a:lnTo>
                    <a:lnTo>
                      <a:pt x="21" y="7"/>
                    </a:lnTo>
                    <a:lnTo>
                      <a:pt x="16" y="11"/>
                    </a:lnTo>
                    <a:lnTo>
                      <a:pt x="20" y="15"/>
                    </a:lnTo>
                    <a:lnTo>
                      <a:pt x="14" y="14"/>
                    </a:lnTo>
                    <a:lnTo>
                      <a:pt x="14" y="21"/>
                    </a:lnTo>
                    <a:lnTo>
                      <a:pt x="10" y="16"/>
                    </a:lnTo>
                    <a:lnTo>
                      <a:pt x="6" y="20"/>
                    </a:lnTo>
                    <a:lnTo>
                      <a:pt x="6" y="14"/>
                    </a:lnTo>
                    <a:lnTo>
                      <a:pt x="0" y="14"/>
                    </a:lnTo>
                    <a:lnTo>
                      <a:pt x="5" y="10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0" name="Freeform 146"/>
              <p:cNvSpPr>
                <a:spLocks noEditPoints="1"/>
              </p:cNvSpPr>
              <p:nvPr/>
            </p:nvSpPr>
            <p:spPr bwMode="auto">
              <a:xfrm>
                <a:off x="1279" y="4085"/>
                <a:ext cx="23" cy="23"/>
              </a:xfrm>
              <a:custGeom>
                <a:avLst/>
                <a:gdLst/>
                <a:ahLst/>
                <a:cxnLst>
                  <a:cxn ang="0">
                    <a:pos x="4" y="40"/>
                  </a:cxn>
                  <a:cxn ang="0">
                    <a:pos x="52" y="40"/>
                  </a:cxn>
                  <a:cxn ang="0">
                    <a:pos x="43" y="8"/>
                  </a:cxn>
                  <a:cxn ang="0">
                    <a:pos x="57" y="3"/>
                  </a:cxn>
                  <a:cxn ang="0">
                    <a:pos x="70" y="33"/>
                  </a:cxn>
                  <a:cxn ang="0">
                    <a:pos x="107" y="6"/>
                  </a:cxn>
                  <a:cxn ang="0">
                    <a:pos x="106" y="52"/>
                  </a:cxn>
                  <a:cxn ang="0">
                    <a:pos x="136" y="43"/>
                  </a:cxn>
                  <a:cxn ang="0">
                    <a:pos x="141" y="57"/>
                  </a:cxn>
                  <a:cxn ang="0">
                    <a:pos x="112" y="69"/>
                  </a:cxn>
                  <a:cxn ang="0">
                    <a:pos x="141" y="105"/>
                  </a:cxn>
                  <a:cxn ang="0">
                    <a:pos x="94" y="105"/>
                  </a:cxn>
                  <a:cxn ang="0">
                    <a:pos x="102" y="137"/>
                  </a:cxn>
                  <a:cxn ang="0">
                    <a:pos x="87" y="141"/>
                  </a:cxn>
                  <a:cxn ang="0">
                    <a:pos x="76" y="112"/>
                  </a:cxn>
                  <a:cxn ang="0">
                    <a:pos x="38" y="139"/>
                  </a:cxn>
                  <a:cxn ang="0">
                    <a:pos x="39" y="93"/>
                  </a:cxn>
                  <a:cxn ang="0">
                    <a:pos x="8" y="102"/>
                  </a:cxn>
                  <a:cxn ang="0">
                    <a:pos x="3" y="88"/>
                  </a:cxn>
                  <a:cxn ang="0">
                    <a:pos x="33" y="76"/>
                  </a:cxn>
                  <a:cxn ang="0">
                    <a:pos x="45" y="65"/>
                  </a:cxn>
                  <a:cxn ang="0">
                    <a:pos x="44" y="76"/>
                  </a:cxn>
                  <a:cxn ang="0">
                    <a:pos x="8" y="86"/>
                  </a:cxn>
                  <a:cxn ang="0">
                    <a:pos x="53" y="89"/>
                  </a:cxn>
                  <a:cxn ang="0">
                    <a:pos x="50" y="133"/>
                  </a:cxn>
                  <a:cxn ang="0">
                    <a:pos x="66" y="100"/>
                  </a:cxn>
                  <a:cxn ang="0">
                    <a:pos x="77" y="102"/>
                  </a:cxn>
                  <a:cxn ang="0">
                    <a:pos x="86" y="136"/>
                  </a:cxn>
                  <a:cxn ang="0">
                    <a:pos x="90" y="91"/>
                  </a:cxn>
                  <a:cxn ang="0">
                    <a:pos x="134" y="94"/>
                  </a:cxn>
                  <a:cxn ang="0">
                    <a:pos x="100" y="80"/>
                  </a:cxn>
                  <a:cxn ang="0">
                    <a:pos x="101" y="68"/>
                  </a:cxn>
                  <a:cxn ang="0">
                    <a:pos x="136" y="59"/>
                  </a:cxn>
                  <a:cxn ang="0">
                    <a:pos x="92" y="56"/>
                  </a:cxn>
                  <a:cxn ang="0">
                    <a:pos x="95" y="12"/>
                  </a:cxn>
                  <a:cxn ang="0">
                    <a:pos x="81" y="44"/>
                  </a:cxn>
                  <a:cxn ang="0">
                    <a:pos x="69" y="44"/>
                  </a:cxn>
                  <a:cxn ang="0">
                    <a:pos x="59" y="8"/>
                  </a:cxn>
                  <a:cxn ang="0">
                    <a:pos x="56" y="54"/>
                  </a:cxn>
                  <a:cxn ang="0">
                    <a:pos x="11" y="51"/>
                  </a:cxn>
                  <a:cxn ang="0">
                    <a:pos x="45" y="65"/>
                  </a:cxn>
                </a:cxnLst>
                <a:rect l="0" t="0" r="r" b="b"/>
                <a:pathLst>
                  <a:path w="145" h="145">
                    <a:moveTo>
                      <a:pt x="6" y="49"/>
                    </a:moveTo>
                    <a:cubicBezTo>
                      <a:pt x="3" y="46"/>
                      <a:pt x="3" y="43"/>
                      <a:pt x="4" y="40"/>
                    </a:cubicBezTo>
                    <a:cubicBezTo>
                      <a:pt x="6" y="37"/>
                      <a:pt x="9" y="35"/>
                      <a:pt x="12" y="35"/>
                    </a:cubicBezTo>
                    <a:lnTo>
                      <a:pt x="52" y="40"/>
                    </a:lnTo>
                    <a:lnTo>
                      <a:pt x="43" y="48"/>
                    </a:lnTo>
                    <a:lnTo>
                      <a:pt x="43" y="8"/>
                    </a:lnTo>
                    <a:cubicBezTo>
                      <a:pt x="43" y="5"/>
                      <a:pt x="45" y="2"/>
                      <a:pt x="48" y="1"/>
                    </a:cubicBezTo>
                    <a:cubicBezTo>
                      <a:pt x="52" y="0"/>
                      <a:pt x="55" y="1"/>
                      <a:pt x="57" y="3"/>
                    </a:cubicBezTo>
                    <a:lnTo>
                      <a:pt x="82" y="34"/>
                    </a:lnTo>
                    <a:lnTo>
                      <a:pt x="70" y="33"/>
                    </a:lnTo>
                    <a:lnTo>
                      <a:pt x="97" y="7"/>
                    </a:lnTo>
                    <a:cubicBezTo>
                      <a:pt x="100" y="5"/>
                      <a:pt x="104" y="4"/>
                      <a:pt x="107" y="6"/>
                    </a:cubicBezTo>
                    <a:cubicBezTo>
                      <a:pt x="110" y="7"/>
                      <a:pt x="111" y="11"/>
                      <a:pt x="111" y="14"/>
                    </a:cubicBezTo>
                    <a:lnTo>
                      <a:pt x="106" y="52"/>
                    </a:lnTo>
                    <a:lnTo>
                      <a:pt x="98" y="43"/>
                    </a:lnTo>
                    <a:lnTo>
                      <a:pt x="136" y="43"/>
                    </a:lnTo>
                    <a:cubicBezTo>
                      <a:pt x="140" y="43"/>
                      <a:pt x="143" y="45"/>
                      <a:pt x="144" y="48"/>
                    </a:cubicBezTo>
                    <a:cubicBezTo>
                      <a:pt x="145" y="51"/>
                      <a:pt x="144" y="55"/>
                      <a:pt x="141" y="57"/>
                    </a:cubicBezTo>
                    <a:lnTo>
                      <a:pt x="111" y="81"/>
                    </a:lnTo>
                    <a:lnTo>
                      <a:pt x="112" y="69"/>
                    </a:lnTo>
                    <a:lnTo>
                      <a:pt x="139" y="96"/>
                    </a:lnTo>
                    <a:cubicBezTo>
                      <a:pt x="141" y="99"/>
                      <a:pt x="142" y="102"/>
                      <a:pt x="141" y="105"/>
                    </a:cubicBezTo>
                    <a:cubicBezTo>
                      <a:pt x="139" y="108"/>
                      <a:pt x="136" y="110"/>
                      <a:pt x="132" y="110"/>
                    </a:cubicBezTo>
                    <a:lnTo>
                      <a:pt x="94" y="105"/>
                    </a:lnTo>
                    <a:lnTo>
                      <a:pt x="103" y="98"/>
                    </a:lnTo>
                    <a:lnTo>
                      <a:pt x="102" y="137"/>
                    </a:lnTo>
                    <a:cubicBezTo>
                      <a:pt x="102" y="140"/>
                      <a:pt x="99" y="143"/>
                      <a:pt x="96" y="144"/>
                    </a:cubicBezTo>
                    <a:cubicBezTo>
                      <a:pt x="93" y="145"/>
                      <a:pt x="89" y="144"/>
                      <a:pt x="87" y="141"/>
                    </a:cubicBezTo>
                    <a:lnTo>
                      <a:pt x="65" y="111"/>
                    </a:lnTo>
                    <a:lnTo>
                      <a:pt x="76" y="112"/>
                    </a:lnTo>
                    <a:lnTo>
                      <a:pt x="47" y="138"/>
                    </a:lnTo>
                    <a:cubicBezTo>
                      <a:pt x="45" y="140"/>
                      <a:pt x="41" y="141"/>
                      <a:pt x="38" y="139"/>
                    </a:cubicBezTo>
                    <a:cubicBezTo>
                      <a:pt x="35" y="137"/>
                      <a:pt x="34" y="134"/>
                      <a:pt x="34" y="131"/>
                    </a:cubicBezTo>
                    <a:lnTo>
                      <a:pt x="39" y="93"/>
                    </a:lnTo>
                    <a:lnTo>
                      <a:pt x="47" y="102"/>
                    </a:lnTo>
                    <a:lnTo>
                      <a:pt x="8" y="102"/>
                    </a:lnTo>
                    <a:cubicBezTo>
                      <a:pt x="5" y="102"/>
                      <a:pt x="2" y="100"/>
                      <a:pt x="1" y="97"/>
                    </a:cubicBezTo>
                    <a:cubicBezTo>
                      <a:pt x="0" y="94"/>
                      <a:pt x="1" y="90"/>
                      <a:pt x="3" y="88"/>
                    </a:cubicBezTo>
                    <a:lnTo>
                      <a:pt x="34" y="64"/>
                    </a:lnTo>
                    <a:lnTo>
                      <a:pt x="33" y="76"/>
                    </a:lnTo>
                    <a:lnTo>
                      <a:pt x="6" y="49"/>
                    </a:lnTo>
                    <a:close/>
                    <a:moveTo>
                      <a:pt x="45" y="65"/>
                    </a:moveTo>
                    <a:cubicBezTo>
                      <a:pt x="46" y="66"/>
                      <a:pt x="47" y="68"/>
                      <a:pt x="47" y="71"/>
                    </a:cubicBezTo>
                    <a:cubicBezTo>
                      <a:pt x="47" y="73"/>
                      <a:pt x="46" y="75"/>
                      <a:pt x="44" y="76"/>
                    </a:cubicBezTo>
                    <a:lnTo>
                      <a:pt x="13" y="101"/>
                    </a:lnTo>
                    <a:lnTo>
                      <a:pt x="8" y="86"/>
                    </a:lnTo>
                    <a:lnTo>
                      <a:pt x="47" y="86"/>
                    </a:lnTo>
                    <a:cubicBezTo>
                      <a:pt x="49" y="86"/>
                      <a:pt x="51" y="87"/>
                      <a:pt x="53" y="89"/>
                    </a:cubicBezTo>
                    <a:cubicBezTo>
                      <a:pt x="54" y="91"/>
                      <a:pt x="55" y="93"/>
                      <a:pt x="55" y="95"/>
                    </a:cubicBezTo>
                    <a:lnTo>
                      <a:pt x="50" y="133"/>
                    </a:lnTo>
                    <a:lnTo>
                      <a:pt x="37" y="126"/>
                    </a:lnTo>
                    <a:lnTo>
                      <a:pt x="66" y="100"/>
                    </a:lnTo>
                    <a:cubicBezTo>
                      <a:pt x="67" y="99"/>
                      <a:pt x="70" y="98"/>
                      <a:pt x="72" y="98"/>
                    </a:cubicBezTo>
                    <a:cubicBezTo>
                      <a:pt x="74" y="99"/>
                      <a:pt x="76" y="100"/>
                      <a:pt x="77" y="102"/>
                    </a:cubicBezTo>
                    <a:lnTo>
                      <a:pt x="100" y="132"/>
                    </a:lnTo>
                    <a:lnTo>
                      <a:pt x="86" y="136"/>
                    </a:lnTo>
                    <a:lnTo>
                      <a:pt x="87" y="97"/>
                    </a:lnTo>
                    <a:cubicBezTo>
                      <a:pt x="87" y="95"/>
                      <a:pt x="88" y="93"/>
                      <a:pt x="90" y="91"/>
                    </a:cubicBezTo>
                    <a:cubicBezTo>
                      <a:pt x="92" y="90"/>
                      <a:pt x="94" y="89"/>
                      <a:pt x="96" y="89"/>
                    </a:cubicBezTo>
                    <a:lnTo>
                      <a:pt x="134" y="94"/>
                    </a:lnTo>
                    <a:lnTo>
                      <a:pt x="128" y="108"/>
                    </a:lnTo>
                    <a:lnTo>
                      <a:pt x="100" y="80"/>
                    </a:lnTo>
                    <a:cubicBezTo>
                      <a:pt x="99" y="79"/>
                      <a:pt x="98" y="77"/>
                      <a:pt x="98" y="74"/>
                    </a:cubicBezTo>
                    <a:cubicBezTo>
                      <a:pt x="98" y="72"/>
                      <a:pt x="99" y="70"/>
                      <a:pt x="101" y="68"/>
                    </a:cubicBezTo>
                    <a:lnTo>
                      <a:pt x="131" y="44"/>
                    </a:lnTo>
                    <a:lnTo>
                      <a:pt x="136" y="59"/>
                    </a:lnTo>
                    <a:lnTo>
                      <a:pt x="98" y="59"/>
                    </a:lnTo>
                    <a:cubicBezTo>
                      <a:pt x="96" y="59"/>
                      <a:pt x="94" y="58"/>
                      <a:pt x="92" y="56"/>
                    </a:cubicBezTo>
                    <a:cubicBezTo>
                      <a:pt x="91" y="54"/>
                      <a:pt x="90" y="52"/>
                      <a:pt x="90" y="50"/>
                    </a:cubicBezTo>
                    <a:lnTo>
                      <a:pt x="95" y="12"/>
                    </a:lnTo>
                    <a:lnTo>
                      <a:pt x="108" y="19"/>
                    </a:lnTo>
                    <a:lnTo>
                      <a:pt x="81" y="44"/>
                    </a:lnTo>
                    <a:cubicBezTo>
                      <a:pt x="79" y="46"/>
                      <a:pt x="77" y="47"/>
                      <a:pt x="75" y="47"/>
                    </a:cubicBezTo>
                    <a:cubicBezTo>
                      <a:pt x="73" y="46"/>
                      <a:pt x="71" y="45"/>
                      <a:pt x="69" y="44"/>
                    </a:cubicBezTo>
                    <a:lnTo>
                      <a:pt x="45" y="14"/>
                    </a:lnTo>
                    <a:lnTo>
                      <a:pt x="59" y="8"/>
                    </a:lnTo>
                    <a:lnTo>
                      <a:pt x="59" y="48"/>
                    </a:lnTo>
                    <a:cubicBezTo>
                      <a:pt x="59" y="50"/>
                      <a:pt x="58" y="52"/>
                      <a:pt x="56" y="54"/>
                    </a:cubicBezTo>
                    <a:cubicBezTo>
                      <a:pt x="55" y="55"/>
                      <a:pt x="52" y="56"/>
                      <a:pt x="50" y="56"/>
                    </a:cubicBezTo>
                    <a:lnTo>
                      <a:pt x="11" y="51"/>
                    </a:lnTo>
                    <a:lnTo>
                      <a:pt x="17" y="37"/>
                    </a:lnTo>
                    <a:lnTo>
                      <a:pt x="45" y="6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1" name="Freeform 147"/>
              <p:cNvSpPr>
                <a:spLocks noEditPoints="1"/>
              </p:cNvSpPr>
              <p:nvPr/>
            </p:nvSpPr>
            <p:spPr bwMode="auto">
              <a:xfrm>
                <a:off x="1278" y="4084"/>
                <a:ext cx="25" cy="25"/>
              </a:xfrm>
              <a:custGeom>
                <a:avLst/>
                <a:gdLst/>
                <a:ahLst/>
                <a:cxnLst>
                  <a:cxn ang="0">
                    <a:pos x="78" y="107"/>
                  </a:cxn>
                  <a:cxn ang="0">
                    <a:pos x="86" y="111"/>
                  </a:cxn>
                  <a:cxn ang="0">
                    <a:pos x="93" y="108"/>
                  </a:cxn>
                  <a:cxn ang="0">
                    <a:pos x="106" y="98"/>
                  </a:cxn>
                  <a:cxn ang="0">
                    <a:pos x="109" y="92"/>
                  </a:cxn>
                  <a:cxn ang="0">
                    <a:pos x="109" y="76"/>
                  </a:cxn>
                  <a:cxn ang="0">
                    <a:pos x="107" y="67"/>
                  </a:cxn>
                  <a:cxn ang="0">
                    <a:pos x="96" y="56"/>
                  </a:cxn>
                  <a:cxn ang="0">
                    <a:pos x="89" y="53"/>
                  </a:cxn>
                  <a:cxn ang="0">
                    <a:pos x="73" y="51"/>
                  </a:cxn>
                  <a:cxn ang="0">
                    <a:pos x="67" y="54"/>
                  </a:cxn>
                  <a:cxn ang="0">
                    <a:pos x="55" y="64"/>
                  </a:cxn>
                  <a:cxn ang="0">
                    <a:pos x="52" y="71"/>
                  </a:cxn>
                  <a:cxn ang="0">
                    <a:pos x="51" y="87"/>
                  </a:cxn>
                  <a:cxn ang="0">
                    <a:pos x="52" y="94"/>
                  </a:cxn>
                  <a:cxn ang="0">
                    <a:pos x="63" y="107"/>
                  </a:cxn>
                  <a:cxn ang="0">
                    <a:pos x="70" y="110"/>
                  </a:cxn>
                  <a:cxn ang="0">
                    <a:pos x="102" y="160"/>
                  </a:cxn>
                  <a:cxn ang="0">
                    <a:pos x="94" y="157"/>
                  </a:cxn>
                  <a:cxn ang="0">
                    <a:pos x="55" y="154"/>
                  </a:cxn>
                  <a:cxn ang="0">
                    <a:pos x="38" y="146"/>
                  </a:cxn>
                  <a:cxn ang="0">
                    <a:pos x="12" y="115"/>
                  </a:cxn>
                  <a:cxn ang="0">
                    <a:pos x="5" y="95"/>
                  </a:cxn>
                  <a:cxn ang="0">
                    <a:pos x="7" y="56"/>
                  </a:cxn>
                  <a:cxn ang="0">
                    <a:pos x="17" y="38"/>
                  </a:cxn>
                  <a:cxn ang="0">
                    <a:pos x="46" y="12"/>
                  </a:cxn>
                  <a:cxn ang="0">
                    <a:pos x="65" y="5"/>
                  </a:cxn>
                  <a:cxn ang="0">
                    <a:pos x="106" y="9"/>
                  </a:cxn>
                  <a:cxn ang="0">
                    <a:pos x="123" y="17"/>
                  </a:cxn>
                  <a:cxn ang="0">
                    <a:pos x="149" y="48"/>
                  </a:cxn>
                  <a:cxn ang="0">
                    <a:pos x="156" y="67"/>
                  </a:cxn>
                  <a:cxn ang="0">
                    <a:pos x="152" y="107"/>
                  </a:cxn>
                  <a:cxn ang="0">
                    <a:pos x="143" y="125"/>
                  </a:cxn>
                  <a:cxn ang="0">
                    <a:pos x="114" y="151"/>
                  </a:cxn>
                  <a:cxn ang="0">
                    <a:pos x="102" y="160"/>
                  </a:cxn>
                </a:cxnLst>
                <a:rect l="0" t="0" r="r" b="b"/>
                <a:pathLst>
                  <a:path w="160" h="160">
                    <a:moveTo>
                      <a:pt x="78" y="107"/>
                    </a:moveTo>
                    <a:lnTo>
                      <a:pt x="78" y="107"/>
                    </a:lnTo>
                    <a:cubicBezTo>
                      <a:pt x="78" y="107"/>
                      <a:pt x="78" y="107"/>
                      <a:pt x="78" y="107"/>
                    </a:cubicBezTo>
                    <a:cubicBezTo>
                      <a:pt x="81" y="107"/>
                      <a:pt x="85" y="108"/>
                      <a:pt x="86" y="111"/>
                    </a:cubicBezTo>
                    <a:lnTo>
                      <a:pt x="93" y="120"/>
                    </a:lnTo>
                    <a:lnTo>
                      <a:pt x="93" y="108"/>
                    </a:lnTo>
                    <a:cubicBezTo>
                      <a:pt x="93" y="105"/>
                      <a:pt x="94" y="102"/>
                      <a:pt x="96" y="100"/>
                    </a:cubicBezTo>
                    <a:cubicBezTo>
                      <a:pt x="99" y="98"/>
                      <a:pt x="102" y="97"/>
                      <a:pt x="106" y="98"/>
                    </a:cubicBezTo>
                    <a:lnTo>
                      <a:pt x="115" y="98"/>
                    </a:lnTo>
                    <a:lnTo>
                      <a:pt x="109" y="92"/>
                    </a:lnTo>
                    <a:cubicBezTo>
                      <a:pt x="106" y="89"/>
                      <a:pt x="106" y="85"/>
                      <a:pt x="106" y="84"/>
                    </a:cubicBezTo>
                    <a:cubicBezTo>
                      <a:pt x="106" y="80"/>
                      <a:pt x="107" y="77"/>
                      <a:pt x="109" y="76"/>
                    </a:cubicBezTo>
                    <a:lnTo>
                      <a:pt x="118" y="69"/>
                    </a:lnTo>
                    <a:lnTo>
                      <a:pt x="107" y="67"/>
                    </a:lnTo>
                    <a:cubicBezTo>
                      <a:pt x="104" y="67"/>
                      <a:pt x="101" y="67"/>
                      <a:pt x="99" y="64"/>
                    </a:cubicBezTo>
                    <a:cubicBezTo>
                      <a:pt x="97" y="63"/>
                      <a:pt x="96" y="59"/>
                      <a:pt x="96" y="56"/>
                    </a:cubicBezTo>
                    <a:lnTo>
                      <a:pt x="97" y="45"/>
                    </a:lnTo>
                    <a:lnTo>
                      <a:pt x="89" y="53"/>
                    </a:lnTo>
                    <a:cubicBezTo>
                      <a:pt x="88" y="54"/>
                      <a:pt x="85" y="56"/>
                      <a:pt x="81" y="56"/>
                    </a:cubicBezTo>
                    <a:cubicBezTo>
                      <a:pt x="78" y="56"/>
                      <a:pt x="76" y="54"/>
                      <a:pt x="73" y="51"/>
                    </a:cubicBezTo>
                    <a:lnTo>
                      <a:pt x="67" y="43"/>
                    </a:lnTo>
                    <a:lnTo>
                      <a:pt x="67" y="54"/>
                    </a:lnTo>
                    <a:cubicBezTo>
                      <a:pt x="67" y="58"/>
                      <a:pt x="65" y="59"/>
                      <a:pt x="63" y="63"/>
                    </a:cubicBezTo>
                    <a:cubicBezTo>
                      <a:pt x="60" y="64"/>
                      <a:pt x="59" y="64"/>
                      <a:pt x="55" y="64"/>
                    </a:cubicBezTo>
                    <a:lnTo>
                      <a:pt x="44" y="63"/>
                    </a:lnTo>
                    <a:lnTo>
                      <a:pt x="52" y="71"/>
                    </a:lnTo>
                    <a:cubicBezTo>
                      <a:pt x="54" y="74"/>
                      <a:pt x="55" y="76"/>
                      <a:pt x="55" y="79"/>
                    </a:cubicBezTo>
                    <a:cubicBezTo>
                      <a:pt x="54" y="82"/>
                      <a:pt x="54" y="85"/>
                      <a:pt x="51" y="87"/>
                    </a:cubicBezTo>
                    <a:lnTo>
                      <a:pt x="42" y="94"/>
                    </a:lnTo>
                    <a:lnTo>
                      <a:pt x="52" y="94"/>
                    </a:lnTo>
                    <a:cubicBezTo>
                      <a:pt x="55" y="94"/>
                      <a:pt x="59" y="95"/>
                      <a:pt x="60" y="98"/>
                    </a:cubicBezTo>
                    <a:cubicBezTo>
                      <a:pt x="63" y="100"/>
                      <a:pt x="63" y="103"/>
                      <a:pt x="63" y="107"/>
                    </a:cubicBezTo>
                    <a:lnTo>
                      <a:pt x="62" y="118"/>
                    </a:lnTo>
                    <a:lnTo>
                      <a:pt x="70" y="110"/>
                    </a:lnTo>
                    <a:cubicBezTo>
                      <a:pt x="72" y="108"/>
                      <a:pt x="75" y="107"/>
                      <a:pt x="78" y="107"/>
                    </a:cubicBezTo>
                    <a:close/>
                    <a:moveTo>
                      <a:pt x="102" y="160"/>
                    </a:moveTo>
                    <a:lnTo>
                      <a:pt x="102" y="160"/>
                    </a:lnTo>
                    <a:cubicBezTo>
                      <a:pt x="99" y="160"/>
                      <a:pt x="96" y="160"/>
                      <a:pt x="94" y="157"/>
                    </a:cubicBezTo>
                    <a:lnTo>
                      <a:pt x="76" y="134"/>
                    </a:lnTo>
                    <a:lnTo>
                      <a:pt x="55" y="154"/>
                    </a:lnTo>
                    <a:cubicBezTo>
                      <a:pt x="52" y="157"/>
                      <a:pt x="47" y="159"/>
                      <a:pt x="42" y="156"/>
                    </a:cubicBezTo>
                    <a:cubicBezTo>
                      <a:pt x="39" y="154"/>
                      <a:pt x="36" y="149"/>
                      <a:pt x="38" y="146"/>
                    </a:cubicBezTo>
                    <a:lnTo>
                      <a:pt x="41" y="116"/>
                    </a:lnTo>
                    <a:lnTo>
                      <a:pt x="12" y="115"/>
                    </a:lnTo>
                    <a:cubicBezTo>
                      <a:pt x="7" y="115"/>
                      <a:pt x="2" y="111"/>
                      <a:pt x="2" y="108"/>
                    </a:cubicBezTo>
                    <a:cubicBezTo>
                      <a:pt x="0" y="103"/>
                      <a:pt x="2" y="98"/>
                      <a:pt x="5" y="95"/>
                    </a:cubicBezTo>
                    <a:lnTo>
                      <a:pt x="28" y="77"/>
                    </a:lnTo>
                    <a:lnTo>
                      <a:pt x="7" y="56"/>
                    </a:lnTo>
                    <a:cubicBezTo>
                      <a:pt x="5" y="53"/>
                      <a:pt x="4" y="48"/>
                      <a:pt x="5" y="45"/>
                    </a:cubicBezTo>
                    <a:cubicBezTo>
                      <a:pt x="9" y="40"/>
                      <a:pt x="12" y="36"/>
                      <a:pt x="17" y="38"/>
                    </a:cubicBezTo>
                    <a:lnTo>
                      <a:pt x="46" y="41"/>
                    </a:lnTo>
                    <a:lnTo>
                      <a:pt x="46" y="12"/>
                    </a:lnTo>
                    <a:cubicBezTo>
                      <a:pt x="46" y="7"/>
                      <a:pt x="49" y="4"/>
                      <a:pt x="54" y="2"/>
                    </a:cubicBezTo>
                    <a:cubicBezTo>
                      <a:pt x="59" y="0"/>
                      <a:pt x="63" y="2"/>
                      <a:pt x="65" y="5"/>
                    </a:cubicBezTo>
                    <a:lnTo>
                      <a:pt x="83" y="28"/>
                    </a:lnTo>
                    <a:lnTo>
                      <a:pt x="106" y="9"/>
                    </a:lnTo>
                    <a:cubicBezTo>
                      <a:pt x="109" y="5"/>
                      <a:pt x="114" y="4"/>
                      <a:pt x="117" y="7"/>
                    </a:cubicBezTo>
                    <a:cubicBezTo>
                      <a:pt x="122" y="9"/>
                      <a:pt x="123" y="14"/>
                      <a:pt x="123" y="17"/>
                    </a:cubicBezTo>
                    <a:lnTo>
                      <a:pt x="120" y="46"/>
                    </a:lnTo>
                    <a:lnTo>
                      <a:pt x="149" y="48"/>
                    </a:lnTo>
                    <a:cubicBezTo>
                      <a:pt x="152" y="48"/>
                      <a:pt x="157" y="51"/>
                      <a:pt x="159" y="54"/>
                    </a:cubicBezTo>
                    <a:cubicBezTo>
                      <a:pt x="160" y="59"/>
                      <a:pt x="159" y="64"/>
                      <a:pt x="156" y="67"/>
                    </a:cubicBezTo>
                    <a:lnTo>
                      <a:pt x="131" y="85"/>
                    </a:lnTo>
                    <a:lnTo>
                      <a:pt x="152" y="107"/>
                    </a:lnTo>
                    <a:cubicBezTo>
                      <a:pt x="156" y="110"/>
                      <a:pt x="156" y="115"/>
                      <a:pt x="154" y="118"/>
                    </a:cubicBezTo>
                    <a:cubicBezTo>
                      <a:pt x="152" y="123"/>
                      <a:pt x="148" y="125"/>
                      <a:pt x="143" y="125"/>
                    </a:cubicBezTo>
                    <a:lnTo>
                      <a:pt x="114" y="121"/>
                    </a:lnTo>
                    <a:lnTo>
                      <a:pt x="114" y="151"/>
                    </a:lnTo>
                    <a:cubicBezTo>
                      <a:pt x="114" y="156"/>
                      <a:pt x="110" y="159"/>
                      <a:pt x="106" y="160"/>
                    </a:cubicBezTo>
                    <a:cubicBezTo>
                      <a:pt x="106" y="160"/>
                      <a:pt x="104" y="160"/>
                      <a:pt x="102" y="160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2" name="Freeform 148"/>
              <p:cNvSpPr>
                <a:spLocks noEditPoints="1"/>
              </p:cNvSpPr>
              <p:nvPr/>
            </p:nvSpPr>
            <p:spPr bwMode="auto">
              <a:xfrm>
                <a:off x="1277" y="4083"/>
                <a:ext cx="27" cy="27"/>
              </a:xfrm>
              <a:custGeom>
                <a:avLst/>
                <a:gdLst/>
                <a:ahLst/>
                <a:cxnLst>
                  <a:cxn ang="0">
                    <a:pos x="106" y="122"/>
                  </a:cxn>
                  <a:cxn ang="0">
                    <a:pos x="101" y="99"/>
                  </a:cxn>
                  <a:cxn ang="0">
                    <a:pos x="110" y="104"/>
                  </a:cxn>
                  <a:cxn ang="0">
                    <a:pos x="111" y="76"/>
                  </a:cxn>
                  <a:cxn ang="0">
                    <a:pos x="103" y="78"/>
                  </a:cxn>
                  <a:cxn ang="0">
                    <a:pos x="109" y="57"/>
                  </a:cxn>
                  <a:cxn ang="0">
                    <a:pos x="75" y="64"/>
                  </a:cxn>
                  <a:cxn ang="0">
                    <a:pos x="81" y="64"/>
                  </a:cxn>
                  <a:cxn ang="0">
                    <a:pos x="50" y="77"/>
                  </a:cxn>
                  <a:cxn ang="0">
                    <a:pos x="69" y="89"/>
                  </a:cxn>
                  <a:cxn ang="0">
                    <a:pos x="58" y="92"/>
                  </a:cxn>
                  <a:cxn ang="0">
                    <a:pos x="77" y="114"/>
                  </a:cxn>
                  <a:cxn ang="0">
                    <a:pos x="82" y="106"/>
                  </a:cxn>
                  <a:cxn ang="0">
                    <a:pos x="60" y="124"/>
                  </a:cxn>
                  <a:cxn ang="0">
                    <a:pos x="55" y="108"/>
                  </a:cxn>
                  <a:cxn ang="0">
                    <a:pos x="53" y="87"/>
                  </a:cxn>
                  <a:cxn ang="0">
                    <a:pos x="53" y="83"/>
                  </a:cxn>
                  <a:cxn ang="0">
                    <a:pos x="60" y="63"/>
                  </a:cxn>
                  <a:cxn ang="0">
                    <a:pos x="65" y="49"/>
                  </a:cxn>
                  <a:cxn ang="0">
                    <a:pos x="92" y="56"/>
                  </a:cxn>
                  <a:cxn ang="0">
                    <a:pos x="107" y="44"/>
                  </a:cxn>
                  <a:cxn ang="0">
                    <a:pos x="108" y="63"/>
                  </a:cxn>
                  <a:cxn ang="0">
                    <a:pos x="129" y="82"/>
                  </a:cxn>
                  <a:cxn ang="0">
                    <a:pos x="123" y="96"/>
                  </a:cxn>
                  <a:cxn ang="0">
                    <a:pos x="112" y="112"/>
                  </a:cxn>
                  <a:cxn ang="0">
                    <a:pos x="107" y="114"/>
                  </a:cxn>
                  <a:cxn ang="0">
                    <a:pos x="89" y="125"/>
                  </a:cxn>
                  <a:cxn ang="0">
                    <a:pos x="106" y="174"/>
                  </a:cxn>
                  <a:cxn ang="0">
                    <a:pos x="67" y="166"/>
                  </a:cxn>
                  <a:cxn ang="0">
                    <a:pos x="42" y="167"/>
                  </a:cxn>
                  <a:cxn ang="0">
                    <a:pos x="47" y="130"/>
                  </a:cxn>
                  <a:cxn ang="0">
                    <a:pos x="2" y="119"/>
                  </a:cxn>
                  <a:cxn ang="0">
                    <a:pos x="29" y="89"/>
                  </a:cxn>
                  <a:cxn ang="0">
                    <a:pos x="12" y="40"/>
                  </a:cxn>
                  <a:cxn ang="0">
                    <a:pos x="44" y="47"/>
                  </a:cxn>
                  <a:cxn ang="0">
                    <a:pos x="74" y="4"/>
                  </a:cxn>
                  <a:cxn ang="0">
                    <a:pos x="111" y="8"/>
                  </a:cxn>
                  <a:cxn ang="0">
                    <a:pos x="134" y="53"/>
                  </a:cxn>
                  <a:cxn ang="0">
                    <a:pos x="173" y="62"/>
                  </a:cxn>
                  <a:cxn ang="0">
                    <a:pos x="164" y="108"/>
                  </a:cxn>
                  <a:cxn ang="0">
                    <a:pos x="148" y="139"/>
                  </a:cxn>
                  <a:cxn ang="0">
                    <a:pos x="118" y="172"/>
                  </a:cxn>
                  <a:cxn ang="0">
                    <a:pos x="114" y="152"/>
                  </a:cxn>
                  <a:cxn ang="0">
                    <a:pos x="151" y="124"/>
                  </a:cxn>
                  <a:cxn ang="0">
                    <a:pos x="153" y="119"/>
                  </a:cxn>
                  <a:cxn ang="0">
                    <a:pos x="155" y="72"/>
                  </a:cxn>
                  <a:cxn ang="0">
                    <a:pos x="126" y="60"/>
                  </a:cxn>
                  <a:cxn ang="0">
                    <a:pos x="117" y="18"/>
                  </a:cxn>
                  <a:cxn ang="0">
                    <a:pos x="89" y="42"/>
                  </a:cxn>
                  <a:cxn ang="0">
                    <a:pos x="67" y="13"/>
                  </a:cxn>
                  <a:cxn ang="0">
                    <a:pos x="52" y="55"/>
                  </a:cxn>
                  <a:cxn ang="0">
                    <a:pos x="17" y="57"/>
                  </a:cxn>
                  <a:cxn ang="0">
                    <a:pos x="42" y="84"/>
                  </a:cxn>
                  <a:cxn ang="0">
                    <a:pos x="15" y="110"/>
                  </a:cxn>
                  <a:cxn ang="0">
                    <a:pos x="48" y="114"/>
                  </a:cxn>
                  <a:cxn ang="0">
                    <a:pos x="51" y="152"/>
                  </a:cxn>
                  <a:cxn ang="0">
                    <a:pos x="58" y="153"/>
                  </a:cxn>
                  <a:cxn ang="0">
                    <a:pos x="107" y="159"/>
                  </a:cxn>
                </a:cxnLst>
                <a:rect l="0" t="0" r="r" b="b"/>
                <a:pathLst>
                  <a:path w="174" h="174">
                    <a:moveTo>
                      <a:pt x="82" y="106"/>
                    </a:moveTo>
                    <a:cubicBezTo>
                      <a:pt x="84" y="105"/>
                      <a:pt x="86" y="105"/>
                      <a:pt x="88" y="106"/>
                    </a:cubicBezTo>
                    <a:lnTo>
                      <a:pt x="96" y="110"/>
                    </a:lnTo>
                    <a:cubicBezTo>
                      <a:pt x="97" y="111"/>
                      <a:pt x="98" y="112"/>
                      <a:pt x="99" y="113"/>
                    </a:cubicBezTo>
                    <a:lnTo>
                      <a:pt x="106" y="122"/>
                    </a:lnTo>
                    <a:lnTo>
                      <a:pt x="91" y="126"/>
                    </a:lnTo>
                    <a:lnTo>
                      <a:pt x="91" y="114"/>
                    </a:lnTo>
                    <a:cubicBezTo>
                      <a:pt x="91" y="114"/>
                      <a:pt x="92" y="113"/>
                      <a:pt x="92" y="112"/>
                    </a:cubicBezTo>
                    <a:lnTo>
                      <a:pt x="95" y="104"/>
                    </a:lnTo>
                    <a:cubicBezTo>
                      <a:pt x="96" y="101"/>
                      <a:pt x="98" y="99"/>
                      <a:pt x="101" y="99"/>
                    </a:cubicBezTo>
                    <a:lnTo>
                      <a:pt x="111" y="97"/>
                    </a:lnTo>
                    <a:cubicBezTo>
                      <a:pt x="111" y="97"/>
                      <a:pt x="112" y="96"/>
                      <a:pt x="112" y="96"/>
                    </a:cubicBezTo>
                    <a:lnTo>
                      <a:pt x="121" y="96"/>
                    </a:lnTo>
                    <a:lnTo>
                      <a:pt x="116" y="110"/>
                    </a:lnTo>
                    <a:lnTo>
                      <a:pt x="110" y="104"/>
                    </a:lnTo>
                    <a:cubicBezTo>
                      <a:pt x="109" y="103"/>
                      <a:pt x="108" y="102"/>
                      <a:pt x="108" y="101"/>
                    </a:cubicBezTo>
                    <a:lnTo>
                      <a:pt x="105" y="93"/>
                    </a:lnTo>
                    <a:cubicBezTo>
                      <a:pt x="104" y="91"/>
                      <a:pt x="104" y="89"/>
                      <a:pt x="105" y="88"/>
                    </a:cubicBezTo>
                    <a:lnTo>
                      <a:pt x="108" y="80"/>
                    </a:lnTo>
                    <a:cubicBezTo>
                      <a:pt x="108" y="78"/>
                      <a:pt x="109" y="77"/>
                      <a:pt x="111" y="76"/>
                    </a:cubicBezTo>
                    <a:lnTo>
                      <a:pt x="120" y="69"/>
                    </a:lnTo>
                    <a:lnTo>
                      <a:pt x="123" y="83"/>
                    </a:lnTo>
                    <a:lnTo>
                      <a:pt x="112" y="81"/>
                    </a:lnTo>
                    <a:cubicBezTo>
                      <a:pt x="112" y="81"/>
                      <a:pt x="111" y="81"/>
                      <a:pt x="111" y="81"/>
                    </a:cubicBezTo>
                    <a:lnTo>
                      <a:pt x="103" y="78"/>
                    </a:lnTo>
                    <a:cubicBezTo>
                      <a:pt x="100" y="77"/>
                      <a:pt x="99" y="75"/>
                      <a:pt x="98" y="73"/>
                    </a:cubicBezTo>
                    <a:lnTo>
                      <a:pt x="95" y="65"/>
                    </a:lnTo>
                    <a:cubicBezTo>
                      <a:pt x="95" y="64"/>
                      <a:pt x="94" y="63"/>
                      <a:pt x="94" y="62"/>
                    </a:cubicBezTo>
                    <a:lnTo>
                      <a:pt x="95" y="51"/>
                    </a:lnTo>
                    <a:lnTo>
                      <a:pt x="109" y="57"/>
                    </a:lnTo>
                    <a:lnTo>
                      <a:pt x="101" y="65"/>
                    </a:lnTo>
                    <a:cubicBezTo>
                      <a:pt x="100" y="66"/>
                      <a:pt x="99" y="67"/>
                      <a:pt x="98" y="67"/>
                    </a:cubicBezTo>
                    <a:lnTo>
                      <a:pt x="90" y="70"/>
                    </a:lnTo>
                    <a:cubicBezTo>
                      <a:pt x="88" y="71"/>
                      <a:pt x="85" y="71"/>
                      <a:pt x="83" y="69"/>
                    </a:cubicBezTo>
                    <a:lnTo>
                      <a:pt x="75" y="64"/>
                    </a:lnTo>
                    <a:cubicBezTo>
                      <a:pt x="74" y="64"/>
                      <a:pt x="74" y="63"/>
                      <a:pt x="73" y="62"/>
                    </a:cubicBezTo>
                    <a:lnTo>
                      <a:pt x="67" y="54"/>
                    </a:lnTo>
                    <a:lnTo>
                      <a:pt x="81" y="49"/>
                    </a:lnTo>
                    <a:lnTo>
                      <a:pt x="81" y="60"/>
                    </a:lnTo>
                    <a:cubicBezTo>
                      <a:pt x="81" y="62"/>
                      <a:pt x="81" y="63"/>
                      <a:pt x="81" y="64"/>
                    </a:cubicBezTo>
                    <a:lnTo>
                      <a:pt x="77" y="73"/>
                    </a:lnTo>
                    <a:cubicBezTo>
                      <a:pt x="76" y="75"/>
                      <a:pt x="73" y="77"/>
                      <a:pt x="70" y="77"/>
                    </a:cubicBezTo>
                    <a:lnTo>
                      <a:pt x="62" y="78"/>
                    </a:lnTo>
                    <a:cubicBezTo>
                      <a:pt x="62" y="78"/>
                      <a:pt x="61" y="78"/>
                      <a:pt x="61" y="78"/>
                    </a:cubicBezTo>
                    <a:lnTo>
                      <a:pt x="50" y="77"/>
                    </a:lnTo>
                    <a:lnTo>
                      <a:pt x="56" y="64"/>
                    </a:lnTo>
                    <a:lnTo>
                      <a:pt x="64" y="72"/>
                    </a:lnTo>
                    <a:cubicBezTo>
                      <a:pt x="65" y="73"/>
                      <a:pt x="66" y="74"/>
                      <a:pt x="66" y="75"/>
                    </a:cubicBezTo>
                    <a:lnTo>
                      <a:pt x="69" y="83"/>
                    </a:lnTo>
                    <a:cubicBezTo>
                      <a:pt x="70" y="85"/>
                      <a:pt x="70" y="87"/>
                      <a:pt x="69" y="89"/>
                    </a:cubicBezTo>
                    <a:lnTo>
                      <a:pt x="65" y="97"/>
                    </a:lnTo>
                    <a:cubicBezTo>
                      <a:pt x="64" y="98"/>
                      <a:pt x="63" y="99"/>
                      <a:pt x="62" y="100"/>
                    </a:cubicBezTo>
                    <a:lnTo>
                      <a:pt x="53" y="107"/>
                    </a:lnTo>
                    <a:lnTo>
                      <a:pt x="48" y="92"/>
                    </a:lnTo>
                    <a:lnTo>
                      <a:pt x="58" y="92"/>
                    </a:lnTo>
                    <a:cubicBezTo>
                      <a:pt x="60" y="92"/>
                      <a:pt x="61" y="93"/>
                      <a:pt x="62" y="93"/>
                    </a:cubicBezTo>
                    <a:lnTo>
                      <a:pt x="70" y="97"/>
                    </a:lnTo>
                    <a:cubicBezTo>
                      <a:pt x="72" y="98"/>
                      <a:pt x="73" y="100"/>
                      <a:pt x="74" y="102"/>
                    </a:cubicBezTo>
                    <a:lnTo>
                      <a:pt x="77" y="111"/>
                    </a:lnTo>
                    <a:cubicBezTo>
                      <a:pt x="77" y="112"/>
                      <a:pt x="78" y="113"/>
                      <a:pt x="77" y="114"/>
                    </a:cubicBezTo>
                    <a:lnTo>
                      <a:pt x="76" y="125"/>
                    </a:lnTo>
                    <a:lnTo>
                      <a:pt x="63" y="119"/>
                    </a:lnTo>
                    <a:lnTo>
                      <a:pt x="71" y="111"/>
                    </a:lnTo>
                    <a:cubicBezTo>
                      <a:pt x="72" y="110"/>
                      <a:pt x="73" y="109"/>
                      <a:pt x="74" y="109"/>
                    </a:cubicBezTo>
                    <a:lnTo>
                      <a:pt x="82" y="106"/>
                    </a:lnTo>
                    <a:close/>
                    <a:moveTo>
                      <a:pt x="79" y="124"/>
                    </a:moveTo>
                    <a:lnTo>
                      <a:pt x="82" y="122"/>
                    </a:lnTo>
                    <a:lnTo>
                      <a:pt x="74" y="130"/>
                    </a:lnTo>
                    <a:cubicBezTo>
                      <a:pt x="72" y="133"/>
                      <a:pt x="68" y="133"/>
                      <a:pt x="65" y="132"/>
                    </a:cubicBezTo>
                    <a:cubicBezTo>
                      <a:pt x="62" y="130"/>
                      <a:pt x="60" y="127"/>
                      <a:pt x="60" y="124"/>
                    </a:cubicBezTo>
                    <a:lnTo>
                      <a:pt x="61" y="113"/>
                    </a:lnTo>
                    <a:lnTo>
                      <a:pt x="62" y="116"/>
                    </a:lnTo>
                    <a:lnTo>
                      <a:pt x="59" y="107"/>
                    </a:lnTo>
                    <a:lnTo>
                      <a:pt x="63" y="112"/>
                    </a:lnTo>
                    <a:lnTo>
                      <a:pt x="55" y="108"/>
                    </a:lnTo>
                    <a:lnTo>
                      <a:pt x="58" y="108"/>
                    </a:lnTo>
                    <a:lnTo>
                      <a:pt x="48" y="108"/>
                    </a:lnTo>
                    <a:cubicBezTo>
                      <a:pt x="45" y="108"/>
                      <a:pt x="42" y="106"/>
                      <a:pt x="41" y="103"/>
                    </a:cubicBezTo>
                    <a:cubicBezTo>
                      <a:pt x="40" y="100"/>
                      <a:pt x="41" y="96"/>
                      <a:pt x="44" y="94"/>
                    </a:cubicBezTo>
                    <a:lnTo>
                      <a:pt x="53" y="87"/>
                    </a:lnTo>
                    <a:lnTo>
                      <a:pt x="50" y="90"/>
                    </a:lnTo>
                    <a:lnTo>
                      <a:pt x="54" y="82"/>
                    </a:lnTo>
                    <a:lnTo>
                      <a:pt x="54" y="88"/>
                    </a:lnTo>
                    <a:lnTo>
                      <a:pt x="51" y="80"/>
                    </a:lnTo>
                    <a:lnTo>
                      <a:pt x="53" y="83"/>
                    </a:lnTo>
                    <a:lnTo>
                      <a:pt x="45" y="75"/>
                    </a:lnTo>
                    <a:cubicBezTo>
                      <a:pt x="42" y="73"/>
                      <a:pt x="42" y="69"/>
                      <a:pt x="43" y="66"/>
                    </a:cubicBezTo>
                    <a:cubicBezTo>
                      <a:pt x="45" y="63"/>
                      <a:pt x="48" y="61"/>
                      <a:pt x="51" y="61"/>
                    </a:cubicBezTo>
                    <a:lnTo>
                      <a:pt x="62" y="62"/>
                    </a:lnTo>
                    <a:lnTo>
                      <a:pt x="60" y="63"/>
                    </a:lnTo>
                    <a:lnTo>
                      <a:pt x="68" y="62"/>
                    </a:lnTo>
                    <a:lnTo>
                      <a:pt x="62" y="66"/>
                    </a:lnTo>
                    <a:lnTo>
                      <a:pt x="66" y="57"/>
                    </a:lnTo>
                    <a:lnTo>
                      <a:pt x="65" y="60"/>
                    </a:lnTo>
                    <a:lnTo>
                      <a:pt x="65" y="49"/>
                    </a:lnTo>
                    <a:cubicBezTo>
                      <a:pt x="65" y="46"/>
                      <a:pt x="68" y="43"/>
                      <a:pt x="71" y="42"/>
                    </a:cubicBezTo>
                    <a:cubicBezTo>
                      <a:pt x="74" y="41"/>
                      <a:pt x="78" y="42"/>
                      <a:pt x="80" y="45"/>
                    </a:cubicBezTo>
                    <a:lnTo>
                      <a:pt x="86" y="53"/>
                    </a:lnTo>
                    <a:lnTo>
                      <a:pt x="84" y="51"/>
                    </a:lnTo>
                    <a:lnTo>
                      <a:pt x="92" y="56"/>
                    </a:lnTo>
                    <a:lnTo>
                      <a:pt x="85" y="55"/>
                    </a:lnTo>
                    <a:lnTo>
                      <a:pt x="93" y="52"/>
                    </a:lnTo>
                    <a:lnTo>
                      <a:pt x="90" y="54"/>
                    </a:lnTo>
                    <a:lnTo>
                      <a:pt x="98" y="46"/>
                    </a:lnTo>
                    <a:cubicBezTo>
                      <a:pt x="100" y="43"/>
                      <a:pt x="104" y="43"/>
                      <a:pt x="107" y="44"/>
                    </a:cubicBezTo>
                    <a:cubicBezTo>
                      <a:pt x="110" y="46"/>
                      <a:pt x="112" y="49"/>
                      <a:pt x="111" y="52"/>
                    </a:cubicBezTo>
                    <a:lnTo>
                      <a:pt x="110" y="63"/>
                    </a:lnTo>
                    <a:lnTo>
                      <a:pt x="110" y="60"/>
                    </a:lnTo>
                    <a:lnTo>
                      <a:pt x="113" y="68"/>
                    </a:lnTo>
                    <a:lnTo>
                      <a:pt x="108" y="63"/>
                    </a:lnTo>
                    <a:lnTo>
                      <a:pt x="116" y="66"/>
                    </a:lnTo>
                    <a:lnTo>
                      <a:pt x="115" y="66"/>
                    </a:lnTo>
                    <a:lnTo>
                      <a:pt x="126" y="68"/>
                    </a:lnTo>
                    <a:cubicBezTo>
                      <a:pt x="129" y="68"/>
                      <a:pt x="131" y="70"/>
                      <a:pt x="132" y="74"/>
                    </a:cubicBezTo>
                    <a:cubicBezTo>
                      <a:pt x="133" y="77"/>
                      <a:pt x="132" y="80"/>
                      <a:pt x="129" y="82"/>
                    </a:cubicBezTo>
                    <a:lnTo>
                      <a:pt x="120" y="89"/>
                    </a:lnTo>
                    <a:lnTo>
                      <a:pt x="123" y="85"/>
                    </a:lnTo>
                    <a:lnTo>
                      <a:pt x="120" y="93"/>
                    </a:lnTo>
                    <a:lnTo>
                      <a:pt x="120" y="88"/>
                    </a:lnTo>
                    <a:lnTo>
                      <a:pt x="123" y="96"/>
                    </a:lnTo>
                    <a:lnTo>
                      <a:pt x="121" y="93"/>
                    </a:lnTo>
                    <a:lnTo>
                      <a:pt x="127" y="99"/>
                    </a:lnTo>
                    <a:cubicBezTo>
                      <a:pt x="129" y="101"/>
                      <a:pt x="130" y="105"/>
                      <a:pt x="129" y="108"/>
                    </a:cubicBezTo>
                    <a:cubicBezTo>
                      <a:pt x="128" y="111"/>
                      <a:pt x="125" y="112"/>
                      <a:pt x="121" y="112"/>
                    </a:cubicBezTo>
                    <a:lnTo>
                      <a:pt x="112" y="112"/>
                    </a:lnTo>
                    <a:lnTo>
                      <a:pt x="114" y="112"/>
                    </a:lnTo>
                    <a:lnTo>
                      <a:pt x="104" y="114"/>
                    </a:lnTo>
                    <a:lnTo>
                      <a:pt x="110" y="109"/>
                    </a:lnTo>
                    <a:lnTo>
                      <a:pt x="107" y="117"/>
                    </a:lnTo>
                    <a:lnTo>
                      <a:pt x="107" y="114"/>
                    </a:lnTo>
                    <a:lnTo>
                      <a:pt x="107" y="126"/>
                    </a:lnTo>
                    <a:cubicBezTo>
                      <a:pt x="107" y="130"/>
                      <a:pt x="105" y="133"/>
                      <a:pt x="102" y="134"/>
                    </a:cubicBezTo>
                    <a:cubicBezTo>
                      <a:pt x="99" y="135"/>
                      <a:pt x="95" y="134"/>
                      <a:pt x="93" y="131"/>
                    </a:cubicBezTo>
                    <a:lnTo>
                      <a:pt x="86" y="122"/>
                    </a:lnTo>
                    <a:lnTo>
                      <a:pt x="89" y="125"/>
                    </a:lnTo>
                    <a:lnTo>
                      <a:pt x="81" y="121"/>
                    </a:lnTo>
                    <a:lnTo>
                      <a:pt x="87" y="121"/>
                    </a:lnTo>
                    <a:lnTo>
                      <a:pt x="79" y="124"/>
                    </a:lnTo>
                    <a:close/>
                    <a:moveTo>
                      <a:pt x="108" y="174"/>
                    </a:moveTo>
                    <a:cubicBezTo>
                      <a:pt x="108" y="174"/>
                      <a:pt x="107" y="174"/>
                      <a:pt x="106" y="174"/>
                    </a:cubicBezTo>
                    <a:lnTo>
                      <a:pt x="98" y="171"/>
                    </a:lnTo>
                    <a:cubicBezTo>
                      <a:pt x="96" y="170"/>
                      <a:pt x="95" y="170"/>
                      <a:pt x="94" y="168"/>
                    </a:cubicBezTo>
                    <a:lnTo>
                      <a:pt x="76" y="145"/>
                    </a:lnTo>
                    <a:lnTo>
                      <a:pt x="88" y="146"/>
                    </a:lnTo>
                    <a:lnTo>
                      <a:pt x="67" y="166"/>
                    </a:lnTo>
                    <a:cubicBezTo>
                      <a:pt x="66" y="167"/>
                      <a:pt x="66" y="167"/>
                      <a:pt x="65" y="168"/>
                    </a:cubicBezTo>
                    <a:lnTo>
                      <a:pt x="59" y="171"/>
                    </a:lnTo>
                    <a:cubicBezTo>
                      <a:pt x="58" y="171"/>
                      <a:pt x="56" y="172"/>
                      <a:pt x="54" y="171"/>
                    </a:cubicBezTo>
                    <a:lnTo>
                      <a:pt x="47" y="170"/>
                    </a:lnTo>
                    <a:cubicBezTo>
                      <a:pt x="45" y="170"/>
                      <a:pt x="43" y="169"/>
                      <a:pt x="42" y="167"/>
                    </a:cubicBezTo>
                    <a:lnTo>
                      <a:pt x="38" y="162"/>
                    </a:lnTo>
                    <a:cubicBezTo>
                      <a:pt x="37" y="161"/>
                      <a:pt x="36" y="159"/>
                      <a:pt x="36" y="157"/>
                    </a:cubicBezTo>
                    <a:lnTo>
                      <a:pt x="36" y="152"/>
                    </a:lnTo>
                    <a:lnTo>
                      <a:pt x="39" y="122"/>
                    </a:lnTo>
                    <a:lnTo>
                      <a:pt x="47" y="130"/>
                    </a:lnTo>
                    <a:lnTo>
                      <a:pt x="18" y="129"/>
                    </a:lnTo>
                    <a:cubicBezTo>
                      <a:pt x="18" y="129"/>
                      <a:pt x="17" y="129"/>
                      <a:pt x="16" y="129"/>
                    </a:cubicBezTo>
                    <a:lnTo>
                      <a:pt x="9" y="127"/>
                    </a:lnTo>
                    <a:cubicBezTo>
                      <a:pt x="7" y="127"/>
                      <a:pt x="6" y="125"/>
                      <a:pt x="5" y="124"/>
                    </a:cubicBezTo>
                    <a:lnTo>
                      <a:pt x="2" y="119"/>
                    </a:lnTo>
                    <a:cubicBezTo>
                      <a:pt x="1" y="117"/>
                      <a:pt x="0" y="115"/>
                      <a:pt x="1" y="113"/>
                    </a:cubicBezTo>
                    <a:lnTo>
                      <a:pt x="4" y="100"/>
                    </a:lnTo>
                    <a:cubicBezTo>
                      <a:pt x="4" y="98"/>
                      <a:pt x="5" y="96"/>
                      <a:pt x="7" y="95"/>
                    </a:cubicBezTo>
                    <a:lnTo>
                      <a:pt x="30" y="77"/>
                    </a:lnTo>
                    <a:lnTo>
                      <a:pt x="29" y="89"/>
                    </a:lnTo>
                    <a:lnTo>
                      <a:pt x="8" y="68"/>
                    </a:lnTo>
                    <a:cubicBezTo>
                      <a:pt x="7" y="67"/>
                      <a:pt x="6" y="65"/>
                      <a:pt x="6" y="64"/>
                    </a:cubicBezTo>
                    <a:lnTo>
                      <a:pt x="4" y="53"/>
                    </a:lnTo>
                    <a:cubicBezTo>
                      <a:pt x="3" y="50"/>
                      <a:pt x="4" y="48"/>
                      <a:pt x="6" y="46"/>
                    </a:cubicBezTo>
                    <a:lnTo>
                      <a:pt x="12" y="40"/>
                    </a:lnTo>
                    <a:cubicBezTo>
                      <a:pt x="13" y="39"/>
                      <a:pt x="15" y="38"/>
                      <a:pt x="16" y="38"/>
                    </a:cubicBezTo>
                    <a:lnTo>
                      <a:pt x="22" y="37"/>
                    </a:lnTo>
                    <a:cubicBezTo>
                      <a:pt x="23" y="36"/>
                      <a:pt x="24" y="36"/>
                      <a:pt x="24" y="36"/>
                    </a:cubicBezTo>
                    <a:lnTo>
                      <a:pt x="53" y="39"/>
                    </a:lnTo>
                    <a:lnTo>
                      <a:pt x="44" y="47"/>
                    </a:lnTo>
                    <a:lnTo>
                      <a:pt x="44" y="18"/>
                    </a:lnTo>
                    <a:cubicBezTo>
                      <a:pt x="44" y="17"/>
                      <a:pt x="45" y="15"/>
                      <a:pt x="46" y="13"/>
                    </a:cubicBezTo>
                    <a:lnTo>
                      <a:pt x="54" y="3"/>
                    </a:lnTo>
                    <a:cubicBezTo>
                      <a:pt x="56" y="1"/>
                      <a:pt x="59" y="0"/>
                      <a:pt x="63" y="1"/>
                    </a:cubicBezTo>
                    <a:lnTo>
                      <a:pt x="74" y="4"/>
                    </a:lnTo>
                    <a:cubicBezTo>
                      <a:pt x="75" y="4"/>
                      <a:pt x="77" y="5"/>
                      <a:pt x="78" y="7"/>
                    </a:cubicBezTo>
                    <a:lnTo>
                      <a:pt x="96" y="30"/>
                    </a:lnTo>
                    <a:lnTo>
                      <a:pt x="84" y="28"/>
                    </a:lnTo>
                    <a:lnTo>
                      <a:pt x="107" y="9"/>
                    </a:lnTo>
                    <a:cubicBezTo>
                      <a:pt x="108" y="8"/>
                      <a:pt x="110" y="8"/>
                      <a:pt x="111" y="8"/>
                    </a:cubicBezTo>
                    <a:lnTo>
                      <a:pt x="122" y="6"/>
                    </a:lnTo>
                    <a:cubicBezTo>
                      <a:pt x="125" y="5"/>
                      <a:pt x="129" y="6"/>
                      <a:pt x="130" y="9"/>
                    </a:cubicBezTo>
                    <a:lnTo>
                      <a:pt x="136" y="19"/>
                    </a:lnTo>
                    <a:cubicBezTo>
                      <a:pt x="137" y="21"/>
                      <a:pt x="138" y="23"/>
                      <a:pt x="137" y="24"/>
                    </a:cubicBezTo>
                    <a:lnTo>
                      <a:pt x="134" y="53"/>
                    </a:lnTo>
                    <a:lnTo>
                      <a:pt x="127" y="44"/>
                    </a:lnTo>
                    <a:lnTo>
                      <a:pt x="156" y="46"/>
                    </a:lnTo>
                    <a:cubicBezTo>
                      <a:pt x="157" y="47"/>
                      <a:pt x="159" y="47"/>
                      <a:pt x="160" y="48"/>
                    </a:cubicBezTo>
                    <a:lnTo>
                      <a:pt x="170" y="54"/>
                    </a:lnTo>
                    <a:cubicBezTo>
                      <a:pt x="173" y="55"/>
                      <a:pt x="174" y="59"/>
                      <a:pt x="173" y="62"/>
                    </a:cubicBezTo>
                    <a:lnTo>
                      <a:pt x="170" y="75"/>
                    </a:lnTo>
                    <a:cubicBezTo>
                      <a:pt x="170" y="77"/>
                      <a:pt x="169" y="79"/>
                      <a:pt x="167" y="80"/>
                    </a:cubicBezTo>
                    <a:lnTo>
                      <a:pt x="142" y="98"/>
                    </a:lnTo>
                    <a:lnTo>
                      <a:pt x="143" y="86"/>
                    </a:lnTo>
                    <a:lnTo>
                      <a:pt x="164" y="108"/>
                    </a:lnTo>
                    <a:cubicBezTo>
                      <a:pt x="165" y="109"/>
                      <a:pt x="166" y="110"/>
                      <a:pt x="166" y="112"/>
                    </a:cubicBezTo>
                    <a:lnTo>
                      <a:pt x="168" y="123"/>
                    </a:lnTo>
                    <a:cubicBezTo>
                      <a:pt x="169" y="126"/>
                      <a:pt x="168" y="129"/>
                      <a:pt x="165" y="131"/>
                    </a:cubicBezTo>
                    <a:lnTo>
                      <a:pt x="154" y="138"/>
                    </a:lnTo>
                    <a:cubicBezTo>
                      <a:pt x="152" y="139"/>
                      <a:pt x="150" y="140"/>
                      <a:pt x="148" y="139"/>
                    </a:cubicBezTo>
                    <a:lnTo>
                      <a:pt x="119" y="135"/>
                    </a:lnTo>
                    <a:lnTo>
                      <a:pt x="128" y="127"/>
                    </a:lnTo>
                    <a:lnTo>
                      <a:pt x="128" y="157"/>
                    </a:lnTo>
                    <a:cubicBezTo>
                      <a:pt x="128" y="159"/>
                      <a:pt x="128" y="161"/>
                      <a:pt x="126" y="163"/>
                    </a:cubicBezTo>
                    <a:lnTo>
                      <a:pt x="118" y="172"/>
                    </a:lnTo>
                    <a:cubicBezTo>
                      <a:pt x="117" y="173"/>
                      <a:pt x="115" y="174"/>
                      <a:pt x="112" y="174"/>
                    </a:cubicBezTo>
                    <a:lnTo>
                      <a:pt x="108" y="174"/>
                    </a:lnTo>
                    <a:close/>
                    <a:moveTo>
                      <a:pt x="112" y="158"/>
                    </a:moveTo>
                    <a:lnTo>
                      <a:pt x="106" y="161"/>
                    </a:lnTo>
                    <a:lnTo>
                      <a:pt x="114" y="152"/>
                    </a:lnTo>
                    <a:lnTo>
                      <a:pt x="112" y="157"/>
                    </a:lnTo>
                    <a:lnTo>
                      <a:pt x="112" y="127"/>
                    </a:lnTo>
                    <a:cubicBezTo>
                      <a:pt x="112" y="125"/>
                      <a:pt x="113" y="123"/>
                      <a:pt x="115" y="121"/>
                    </a:cubicBezTo>
                    <a:cubicBezTo>
                      <a:pt x="117" y="120"/>
                      <a:pt x="119" y="119"/>
                      <a:pt x="122" y="120"/>
                    </a:cubicBezTo>
                    <a:lnTo>
                      <a:pt x="151" y="124"/>
                    </a:lnTo>
                    <a:lnTo>
                      <a:pt x="145" y="125"/>
                    </a:lnTo>
                    <a:lnTo>
                      <a:pt x="156" y="118"/>
                    </a:lnTo>
                    <a:lnTo>
                      <a:pt x="153" y="126"/>
                    </a:lnTo>
                    <a:lnTo>
                      <a:pt x="151" y="115"/>
                    </a:lnTo>
                    <a:lnTo>
                      <a:pt x="153" y="119"/>
                    </a:lnTo>
                    <a:lnTo>
                      <a:pt x="132" y="97"/>
                    </a:lnTo>
                    <a:cubicBezTo>
                      <a:pt x="130" y="95"/>
                      <a:pt x="129" y="93"/>
                      <a:pt x="129" y="91"/>
                    </a:cubicBezTo>
                    <a:cubicBezTo>
                      <a:pt x="130" y="88"/>
                      <a:pt x="131" y="86"/>
                      <a:pt x="133" y="85"/>
                    </a:cubicBezTo>
                    <a:lnTo>
                      <a:pt x="158" y="67"/>
                    </a:lnTo>
                    <a:lnTo>
                      <a:pt x="155" y="72"/>
                    </a:lnTo>
                    <a:lnTo>
                      <a:pt x="158" y="59"/>
                    </a:lnTo>
                    <a:lnTo>
                      <a:pt x="161" y="67"/>
                    </a:lnTo>
                    <a:lnTo>
                      <a:pt x="151" y="61"/>
                    </a:lnTo>
                    <a:lnTo>
                      <a:pt x="155" y="62"/>
                    </a:lnTo>
                    <a:lnTo>
                      <a:pt x="126" y="60"/>
                    </a:lnTo>
                    <a:cubicBezTo>
                      <a:pt x="124" y="60"/>
                      <a:pt x="122" y="59"/>
                      <a:pt x="120" y="58"/>
                    </a:cubicBezTo>
                    <a:cubicBezTo>
                      <a:pt x="119" y="56"/>
                      <a:pt x="118" y="54"/>
                      <a:pt x="118" y="52"/>
                    </a:cubicBezTo>
                    <a:lnTo>
                      <a:pt x="121" y="23"/>
                    </a:lnTo>
                    <a:lnTo>
                      <a:pt x="123" y="28"/>
                    </a:lnTo>
                    <a:lnTo>
                      <a:pt x="117" y="18"/>
                    </a:lnTo>
                    <a:lnTo>
                      <a:pt x="125" y="21"/>
                    </a:lnTo>
                    <a:lnTo>
                      <a:pt x="114" y="23"/>
                    </a:lnTo>
                    <a:lnTo>
                      <a:pt x="118" y="22"/>
                    </a:lnTo>
                    <a:lnTo>
                      <a:pt x="95" y="41"/>
                    </a:lnTo>
                    <a:cubicBezTo>
                      <a:pt x="93" y="42"/>
                      <a:pt x="91" y="43"/>
                      <a:pt x="89" y="42"/>
                    </a:cubicBezTo>
                    <a:cubicBezTo>
                      <a:pt x="86" y="42"/>
                      <a:pt x="84" y="41"/>
                      <a:pt x="83" y="39"/>
                    </a:cubicBezTo>
                    <a:lnTo>
                      <a:pt x="65" y="16"/>
                    </a:lnTo>
                    <a:lnTo>
                      <a:pt x="69" y="19"/>
                    </a:lnTo>
                    <a:lnTo>
                      <a:pt x="58" y="16"/>
                    </a:lnTo>
                    <a:lnTo>
                      <a:pt x="67" y="13"/>
                    </a:lnTo>
                    <a:lnTo>
                      <a:pt x="59" y="23"/>
                    </a:lnTo>
                    <a:lnTo>
                      <a:pt x="60" y="18"/>
                    </a:lnTo>
                    <a:lnTo>
                      <a:pt x="60" y="47"/>
                    </a:lnTo>
                    <a:cubicBezTo>
                      <a:pt x="60" y="50"/>
                      <a:pt x="60" y="52"/>
                      <a:pt x="58" y="53"/>
                    </a:cubicBezTo>
                    <a:cubicBezTo>
                      <a:pt x="56" y="55"/>
                      <a:pt x="54" y="56"/>
                      <a:pt x="52" y="55"/>
                    </a:cubicBezTo>
                    <a:lnTo>
                      <a:pt x="23" y="52"/>
                    </a:lnTo>
                    <a:lnTo>
                      <a:pt x="25" y="52"/>
                    </a:lnTo>
                    <a:lnTo>
                      <a:pt x="19" y="53"/>
                    </a:lnTo>
                    <a:lnTo>
                      <a:pt x="23" y="51"/>
                    </a:lnTo>
                    <a:lnTo>
                      <a:pt x="17" y="57"/>
                    </a:lnTo>
                    <a:lnTo>
                      <a:pt x="19" y="50"/>
                    </a:lnTo>
                    <a:lnTo>
                      <a:pt x="21" y="61"/>
                    </a:lnTo>
                    <a:lnTo>
                      <a:pt x="19" y="57"/>
                    </a:lnTo>
                    <a:lnTo>
                      <a:pt x="40" y="78"/>
                    </a:lnTo>
                    <a:cubicBezTo>
                      <a:pt x="42" y="79"/>
                      <a:pt x="43" y="82"/>
                      <a:pt x="42" y="84"/>
                    </a:cubicBezTo>
                    <a:cubicBezTo>
                      <a:pt x="42" y="86"/>
                      <a:pt x="41" y="88"/>
                      <a:pt x="39" y="90"/>
                    </a:cubicBezTo>
                    <a:lnTo>
                      <a:pt x="16" y="108"/>
                    </a:lnTo>
                    <a:lnTo>
                      <a:pt x="19" y="103"/>
                    </a:lnTo>
                    <a:lnTo>
                      <a:pt x="16" y="116"/>
                    </a:lnTo>
                    <a:lnTo>
                      <a:pt x="15" y="110"/>
                    </a:lnTo>
                    <a:lnTo>
                      <a:pt x="18" y="115"/>
                    </a:lnTo>
                    <a:lnTo>
                      <a:pt x="14" y="112"/>
                    </a:lnTo>
                    <a:lnTo>
                      <a:pt x="21" y="114"/>
                    </a:lnTo>
                    <a:lnTo>
                      <a:pt x="19" y="113"/>
                    </a:lnTo>
                    <a:lnTo>
                      <a:pt x="48" y="114"/>
                    </a:lnTo>
                    <a:cubicBezTo>
                      <a:pt x="50" y="115"/>
                      <a:pt x="52" y="116"/>
                      <a:pt x="53" y="117"/>
                    </a:cubicBezTo>
                    <a:cubicBezTo>
                      <a:pt x="55" y="119"/>
                      <a:pt x="56" y="121"/>
                      <a:pt x="55" y="123"/>
                    </a:cubicBezTo>
                    <a:lnTo>
                      <a:pt x="52" y="152"/>
                    </a:lnTo>
                    <a:lnTo>
                      <a:pt x="52" y="157"/>
                    </a:lnTo>
                    <a:lnTo>
                      <a:pt x="51" y="152"/>
                    </a:lnTo>
                    <a:lnTo>
                      <a:pt x="55" y="157"/>
                    </a:lnTo>
                    <a:lnTo>
                      <a:pt x="50" y="155"/>
                    </a:lnTo>
                    <a:lnTo>
                      <a:pt x="57" y="156"/>
                    </a:lnTo>
                    <a:lnTo>
                      <a:pt x="52" y="156"/>
                    </a:lnTo>
                    <a:lnTo>
                      <a:pt x="58" y="153"/>
                    </a:lnTo>
                    <a:lnTo>
                      <a:pt x="56" y="155"/>
                    </a:lnTo>
                    <a:lnTo>
                      <a:pt x="77" y="135"/>
                    </a:lnTo>
                    <a:cubicBezTo>
                      <a:pt x="79" y="133"/>
                      <a:pt x="81" y="132"/>
                      <a:pt x="83" y="132"/>
                    </a:cubicBezTo>
                    <a:cubicBezTo>
                      <a:pt x="85" y="133"/>
                      <a:pt x="87" y="134"/>
                      <a:pt x="89" y="136"/>
                    </a:cubicBezTo>
                    <a:lnTo>
                      <a:pt x="107" y="159"/>
                    </a:lnTo>
                    <a:lnTo>
                      <a:pt x="103" y="156"/>
                    </a:lnTo>
                    <a:lnTo>
                      <a:pt x="111" y="159"/>
                    </a:lnTo>
                    <a:lnTo>
                      <a:pt x="108" y="158"/>
                    </a:lnTo>
                    <a:lnTo>
                      <a:pt x="112" y="15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3" name="Freeform 149"/>
              <p:cNvSpPr>
                <a:spLocks/>
              </p:cNvSpPr>
              <p:nvPr/>
            </p:nvSpPr>
            <p:spPr bwMode="auto">
              <a:xfrm>
                <a:off x="1438" y="4163"/>
                <a:ext cx="23" cy="23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1" y="6"/>
                  </a:cxn>
                  <a:cxn ang="0">
                    <a:pos x="8" y="7"/>
                  </a:cxn>
                  <a:cxn ang="0">
                    <a:pos x="8" y="0"/>
                  </a:cxn>
                  <a:cxn ang="0">
                    <a:pos x="12" y="5"/>
                  </a:cxn>
                  <a:cxn ang="0">
                    <a:pos x="17" y="1"/>
                  </a:cxn>
                  <a:cxn ang="0">
                    <a:pos x="16" y="7"/>
                  </a:cxn>
                  <a:cxn ang="0">
                    <a:pos x="23" y="7"/>
                  </a:cxn>
                  <a:cxn ang="0">
                    <a:pos x="18" y="12"/>
                  </a:cxn>
                  <a:cxn ang="0">
                    <a:pos x="22" y="16"/>
                  </a:cxn>
                  <a:cxn ang="0">
                    <a:pos x="16" y="16"/>
                  </a:cxn>
                  <a:cxn ang="0">
                    <a:pos x="15" y="23"/>
                  </a:cxn>
                  <a:cxn ang="0">
                    <a:pos x="11" y="17"/>
                  </a:cxn>
                  <a:cxn ang="0">
                    <a:pos x="6" y="22"/>
                  </a:cxn>
                  <a:cxn ang="0">
                    <a:pos x="7" y="15"/>
                  </a:cxn>
                  <a:cxn ang="0">
                    <a:pos x="0" y="15"/>
                  </a:cxn>
                  <a:cxn ang="0">
                    <a:pos x="6" y="11"/>
                  </a:cxn>
                  <a:cxn ang="0">
                    <a:pos x="1" y="6"/>
                  </a:cxn>
                </a:cxnLst>
                <a:rect l="0" t="0" r="r" b="b"/>
                <a:pathLst>
                  <a:path w="23" h="23">
                    <a:moveTo>
                      <a:pt x="1" y="6"/>
                    </a:moveTo>
                    <a:lnTo>
                      <a:pt x="1" y="6"/>
                    </a:lnTo>
                    <a:lnTo>
                      <a:pt x="8" y="7"/>
                    </a:lnTo>
                    <a:lnTo>
                      <a:pt x="8" y="0"/>
                    </a:lnTo>
                    <a:lnTo>
                      <a:pt x="12" y="5"/>
                    </a:lnTo>
                    <a:lnTo>
                      <a:pt x="17" y="1"/>
                    </a:lnTo>
                    <a:lnTo>
                      <a:pt x="16" y="7"/>
                    </a:lnTo>
                    <a:lnTo>
                      <a:pt x="23" y="7"/>
                    </a:lnTo>
                    <a:lnTo>
                      <a:pt x="18" y="12"/>
                    </a:lnTo>
                    <a:lnTo>
                      <a:pt x="22" y="16"/>
                    </a:lnTo>
                    <a:lnTo>
                      <a:pt x="16" y="16"/>
                    </a:lnTo>
                    <a:lnTo>
                      <a:pt x="15" y="23"/>
                    </a:lnTo>
                    <a:lnTo>
                      <a:pt x="11" y="17"/>
                    </a:lnTo>
                    <a:lnTo>
                      <a:pt x="6" y="22"/>
                    </a:lnTo>
                    <a:lnTo>
                      <a:pt x="7" y="15"/>
                    </a:lnTo>
                    <a:lnTo>
                      <a:pt x="0" y="15"/>
                    </a:lnTo>
                    <a:lnTo>
                      <a:pt x="6" y="11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4" name="Freeform 150"/>
              <p:cNvSpPr>
                <a:spLocks noEditPoints="1"/>
              </p:cNvSpPr>
              <p:nvPr/>
            </p:nvSpPr>
            <p:spPr bwMode="auto">
              <a:xfrm>
                <a:off x="1437" y="4161"/>
                <a:ext cx="25" cy="26"/>
              </a:xfrm>
              <a:custGeom>
                <a:avLst/>
                <a:gdLst/>
                <a:ahLst/>
                <a:cxnLst>
                  <a:cxn ang="0">
                    <a:pos x="5" y="44"/>
                  </a:cxn>
                  <a:cxn ang="0">
                    <a:pos x="57" y="45"/>
                  </a:cxn>
                  <a:cxn ang="0">
                    <a:pos x="48" y="8"/>
                  </a:cxn>
                  <a:cxn ang="0">
                    <a:pos x="62" y="3"/>
                  </a:cxn>
                  <a:cxn ang="0">
                    <a:pos x="78" y="37"/>
                  </a:cxn>
                  <a:cxn ang="0">
                    <a:pos x="117" y="6"/>
                  </a:cxn>
                  <a:cxn ang="0">
                    <a:pos x="116" y="57"/>
                  </a:cxn>
                  <a:cxn ang="0">
                    <a:pos x="152" y="48"/>
                  </a:cxn>
                  <a:cxn ang="0">
                    <a:pos x="157" y="62"/>
                  </a:cxn>
                  <a:cxn ang="0">
                    <a:pos x="124" y="78"/>
                  </a:cxn>
                  <a:cxn ang="0">
                    <a:pos x="155" y="117"/>
                  </a:cxn>
                  <a:cxn ang="0">
                    <a:pos x="104" y="116"/>
                  </a:cxn>
                  <a:cxn ang="0">
                    <a:pos x="111" y="153"/>
                  </a:cxn>
                  <a:cxn ang="0">
                    <a:pos x="97" y="157"/>
                  </a:cxn>
                  <a:cxn ang="0">
                    <a:pos x="83" y="125"/>
                  </a:cxn>
                  <a:cxn ang="0">
                    <a:pos x="42" y="154"/>
                  </a:cxn>
                  <a:cxn ang="0">
                    <a:pos x="43" y="104"/>
                  </a:cxn>
                  <a:cxn ang="0">
                    <a:pos x="8" y="113"/>
                  </a:cxn>
                  <a:cxn ang="0">
                    <a:pos x="3" y="99"/>
                  </a:cxn>
                  <a:cxn ang="0">
                    <a:pos x="37" y="84"/>
                  </a:cxn>
                  <a:cxn ang="0">
                    <a:pos x="48" y="72"/>
                  </a:cxn>
                  <a:cxn ang="0">
                    <a:pos x="47" y="84"/>
                  </a:cxn>
                  <a:cxn ang="0">
                    <a:pos x="8" y="97"/>
                  </a:cxn>
                  <a:cxn ang="0">
                    <a:pos x="57" y="100"/>
                  </a:cxn>
                  <a:cxn ang="0">
                    <a:pos x="54" y="148"/>
                  </a:cxn>
                  <a:cxn ang="0">
                    <a:pos x="73" y="113"/>
                  </a:cxn>
                  <a:cxn ang="0">
                    <a:pos x="84" y="114"/>
                  </a:cxn>
                  <a:cxn ang="0">
                    <a:pos x="95" y="152"/>
                  </a:cxn>
                  <a:cxn ang="0">
                    <a:pos x="100" y="102"/>
                  </a:cxn>
                  <a:cxn ang="0">
                    <a:pos x="148" y="106"/>
                  </a:cxn>
                  <a:cxn ang="0">
                    <a:pos x="113" y="89"/>
                  </a:cxn>
                  <a:cxn ang="0">
                    <a:pos x="114" y="77"/>
                  </a:cxn>
                  <a:cxn ang="0">
                    <a:pos x="152" y="64"/>
                  </a:cxn>
                  <a:cxn ang="0">
                    <a:pos x="102" y="61"/>
                  </a:cxn>
                  <a:cxn ang="0">
                    <a:pos x="106" y="13"/>
                  </a:cxn>
                  <a:cxn ang="0">
                    <a:pos x="89" y="48"/>
                  </a:cxn>
                  <a:cxn ang="0">
                    <a:pos x="77" y="47"/>
                  </a:cxn>
                  <a:cxn ang="0">
                    <a:pos x="64" y="8"/>
                  </a:cxn>
                  <a:cxn ang="0">
                    <a:pos x="61" y="58"/>
                  </a:cxn>
                  <a:cxn ang="0">
                    <a:pos x="11" y="55"/>
                  </a:cxn>
                  <a:cxn ang="0">
                    <a:pos x="48" y="72"/>
                  </a:cxn>
                </a:cxnLst>
                <a:rect l="0" t="0" r="r" b="b"/>
                <a:pathLst>
                  <a:path w="161" h="161">
                    <a:moveTo>
                      <a:pt x="6" y="53"/>
                    </a:moveTo>
                    <a:cubicBezTo>
                      <a:pt x="4" y="51"/>
                      <a:pt x="3" y="47"/>
                      <a:pt x="5" y="44"/>
                    </a:cubicBezTo>
                    <a:cubicBezTo>
                      <a:pt x="6" y="41"/>
                      <a:pt x="9" y="39"/>
                      <a:pt x="13" y="39"/>
                    </a:cubicBezTo>
                    <a:lnTo>
                      <a:pt x="57" y="45"/>
                    </a:lnTo>
                    <a:lnTo>
                      <a:pt x="48" y="53"/>
                    </a:lnTo>
                    <a:lnTo>
                      <a:pt x="48" y="8"/>
                    </a:lnTo>
                    <a:cubicBezTo>
                      <a:pt x="48" y="5"/>
                      <a:pt x="50" y="2"/>
                      <a:pt x="53" y="1"/>
                    </a:cubicBezTo>
                    <a:cubicBezTo>
                      <a:pt x="56" y="0"/>
                      <a:pt x="60" y="1"/>
                      <a:pt x="62" y="3"/>
                    </a:cubicBezTo>
                    <a:lnTo>
                      <a:pt x="89" y="37"/>
                    </a:lnTo>
                    <a:lnTo>
                      <a:pt x="78" y="37"/>
                    </a:lnTo>
                    <a:lnTo>
                      <a:pt x="108" y="8"/>
                    </a:lnTo>
                    <a:cubicBezTo>
                      <a:pt x="110" y="5"/>
                      <a:pt x="114" y="5"/>
                      <a:pt x="117" y="6"/>
                    </a:cubicBezTo>
                    <a:cubicBezTo>
                      <a:pt x="120" y="8"/>
                      <a:pt x="122" y="11"/>
                      <a:pt x="121" y="15"/>
                    </a:cubicBezTo>
                    <a:lnTo>
                      <a:pt x="116" y="57"/>
                    </a:lnTo>
                    <a:lnTo>
                      <a:pt x="108" y="48"/>
                    </a:lnTo>
                    <a:lnTo>
                      <a:pt x="152" y="48"/>
                    </a:lnTo>
                    <a:cubicBezTo>
                      <a:pt x="156" y="48"/>
                      <a:pt x="159" y="50"/>
                      <a:pt x="160" y="53"/>
                    </a:cubicBezTo>
                    <a:cubicBezTo>
                      <a:pt x="161" y="56"/>
                      <a:pt x="160" y="60"/>
                      <a:pt x="157" y="62"/>
                    </a:cubicBezTo>
                    <a:lnTo>
                      <a:pt x="124" y="89"/>
                    </a:lnTo>
                    <a:lnTo>
                      <a:pt x="124" y="78"/>
                    </a:lnTo>
                    <a:lnTo>
                      <a:pt x="153" y="108"/>
                    </a:lnTo>
                    <a:cubicBezTo>
                      <a:pt x="156" y="110"/>
                      <a:pt x="156" y="114"/>
                      <a:pt x="155" y="117"/>
                    </a:cubicBezTo>
                    <a:cubicBezTo>
                      <a:pt x="153" y="120"/>
                      <a:pt x="150" y="122"/>
                      <a:pt x="146" y="121"/>
                    </a:cubicBezTo>
                    <a:lnTo>
                      <a:pt x="104" y="116"/>
                    </a:lnTo>
                    <a:lnTo>
                      <a:pt x="113" y="109"/>
                    </a:lnTo>
                    <a:lnTo>
                      <a:pt x="111" y="153"/>
                    </a:lnTo>
                    <a:cubicBezTo>
                      <a:pt x="111" y="156"/>
                      <a:pt x="109" y="159"/>
                      <a:pt x="106" y="160"/>
                    </a:cubicBezTo>
                    <a:cubicBezTo>
                      <a:pt x="102" y="161"/>
                      <a:pt x="99" y="160"/>
                      <a:pt x="97" y="157"/>
                    </a:cubicBezTo>
                    <a:lnTo>
                      <a:pt x="72" y="123"/>
                    </a:lnTo>
                    <a:lnTo>
                      <a:pt x="83" y="125"/>
                    </a:lnTo>
                    <a:lnTo>
                      <a:pt x="51" y="153"/>
                    </a:lnTo>
                    <a:cubicBezTo>
                      <a:pt x="49" y="156"/>
                      <a:pt x="45" y="156"/>
                      <a:pt x="42" y="154"/>
                    </a:cubicBezTo>
                    <a:cubicBezTo>
                      <a:pt x="39" y="153"/>
                      <a:pt x="37" y="150"/>
                      <a:pt x="38" y="146"/>
                    </a:cubicBezTo>
                    <a:lnTo>
                      <a:pt x="43" y="104"/>
                    </a:lnTo>
                    <a:lnTo>
                      <a:pt x="51" y="113"/>
                    </a:lnTo>
                    <a:lnTo>
                      <a:pt x="8" y="113"/>
                    </a:lnTo>
                    <a:cubicBezTo>
                      <a:pt x="5" y="113"/>
                      <a:pt x="2" y="111"/>
                      <a:pt x="1" y="108"/>
                    </a:cubicBezTo>
                    <a:cubicBezTo>
                      <a:pt x="0" y="104"/>
                      <a:pt x="1" y="101"/>
                      <a:pt x="3" y="99"/>
                    </a:cubicBezTo>
                    <a:lnTo>
                      <a:pt x="37" y="72"/>
                    </a:lnTo>
                    <a:lnTo>
                      <a:pt x="37" y="84"/>
                    </a:lnTo>
                    <a:lnTo>
                      <a:pt x="6" y="53"/>
                    </a:lnTo>
                    <a:close/>
                    <a:moveTo>
                      <a:pt x="48" y="72"/>
                    </a:moveTo>
                    <a:cubicBezTo>
                      <a:pt x="50" y="74"/>
                      <a:pt x="50" y="76"/>
                      <a:pt x="50" y="78"/>
                    </a:cubicBezTo>
                    <a:cubicBezTo>
                      <a:pt x="50" y="81"/>
                      <a:pt x="49" y="83"/>
                      <a:pt x="47" y="84"/>
                    </a:cubicBezTo>
                    <a:lnTo>
                      <a:pt x="13" y="111"/>
                    </a:lnTo>
                    <a:lnTo>
                      <a:pt x="8" y="97"/>
                    </a:lnTo>
                    <a:lnTo>
                      <a:pt x="51" y="97"/>
                    </a:lnTo>
                    <a:cubicBezTo>
                      <a:pt x="53" y="97"/>
                      <a:pt x="55" y="98"/>
                      <a:pt x="57" y="100"/>
                    </a:cubicBezTo>
                    <a:cubicBezTo>
                      <a:pt x="58" y="101"/>
                      <a:pt x="59" y="104"/>
                      <a:pt x="59" y="106"/>
                    </a:cubicBezTo>
                    <a:lnTo>
                      <a:pt x="54" y="148"/>
                    </a:lnTo>
                    <a:lnTo>
                      <a:pt x="40" y="141"/>
                    </a:lnTo>
                    <a:lnTo>
                      <a:pt x="73" y="113"/>
                    </a:lnTo>
                    <a:cubicBezTo>
                      <a:pt x="74" y="111"/>
                      <a:pt x="76" y="110"/>
                      <a:pt x="79" y="111"/>
                    </a:cubicBezTo>
                    <a:cubicBezTo>
                      <a:pt x="81" y="111"/>
                      <a:pt x="83" y="112"/>
                      <a:pt x="84" y="114"/>
                    </a:cubicBezTo>
                    <a:lnTo>
                      <a:pt x="110" y="148"/>
                    </a:lnTo>
                    <a:lnTo>
                      <a:pt x="95" y="152"/>
                    </a:lnTo>
                    <a:lnTo>
                      <a:pt x="97" y="108"/>
                    </a:lnTo>
                    <a:cubicBezTo>
                      <a:pt x="97" y="106"/>
                      <a:pt x="98" y="104"/>
                      <a:pt x="100" y="102"/>
                    </a:cubicBezTo>
                    <a:cubicBezTo>
                      <a:pt x="102" y="101"/>
                      <a:pt x="104" y="100"/>
                      <a:pt x="106" y="100"/>
                    </a:cubicBezTo>
                    <a:lnTo>
                      <a:pt x="148" y="106"/>
                    </a:lnTo>
                    <a:lnTo>
                      <a:pt x="142" y="119"/>
                    </a:lnTo>
                    <a:lnTo>
                      <a:pt x="113" y="89"/>
                    </a:lnTo>
                    <a:cubicBezTo>
                      <a:pt x="111" y="87"/>
                      <a:pt x="110" y="85"/>
                      <a:pt x="111" y="82"/>
                    </a:cubicBezTo>
                    <a:cubicBezTo>
                      <a:pt x="111" y="80"/>
                      <a:pt x="112" y="78"/>
                      <a:pt x="114" y="77"/>
                    </a:cubicBezTo>
                    <a:lnTo>
                      <a:pt x="147" y="50"/>
                    </a:lnTo>
                    <a:lnTo>
                      <a:pt x="152" y="64"/>
                    </a:lnTo>
                    <a:lnTo>
                      <a:pt x="108" y="64"/>
                    </a:lnTo>
                    <a:cubicBezTo>
                      <a:pt x="106" y="64"/>
                      <a:pt x="104" y="63"/>
                      <a:pt x="102" y="61"/>
                    </a:cubicBezTo>
                    <a:cubicBezTo>
                      <a:pt x="101" y="60"/>
                      <a:pt x="100" y="57"/>
                      <a:pt x="100" y="55"/>
                    </a:cubicBezTo>
                    <a:lnTo>
                      <a:pt x="106" y="13"/>
                    </a:lnTo>
                    <a:lnTo>
                      <a:pt x="119" y="19"/>
                    </a:lnTo>
                    <a:lnTo>
                      <a:pt x="89" y="48"/>
                    </a:lnTo>
                    <a:cubicBezTo>
                      <a:pt x="87" y="50"/>
                      <a:pt x="85" y="50"/>
                      <a:pt x="82" y="50"/>
                    </a:cubicBezTo>
                    <a:cubicBezTo>
                      <a:pt x="80" y="50"/>
                      <a:pt x="78" y="49"/>
                      <a:pt x="77" y="47"/>
                    </a:cubicBezTo>
                    <a:lnTo>
                      <a:pt x="50" y="13"/>
                    </a:lnTo>
                    <a:lnTo>
                      <a:pt x="64" y="8"/>
                    </a:lnTo>
                    <a:lnTo>
                      <a:pt x="64" y="53"/>
                    </a:lnTo>
                    <a:cubicBezTo>
                      <a:pt x="64" y="55"/>
                      <a:pt x="63" y="57"/>
                      <a:pt x="61" y="58"/>
                    </a:cubicBezTo>
                    <a:cubicBezTo>
                      <a:pt x="60" y="60"/>
                      <a:pt x="57" y="61"/>
                      <a:pt x="55" y="60"/>
                    </a:cubicBezTo>
                    <a:lnTo>
                      <a:pt x="11" y="55"/>
                    </a:lnTo>
                    <a:lnTo>
                      <a:pt x="18" y="42"/>
                    </a:lnTo>
                    <a:lnTo>
                      <a:pt x="48" y="72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5" name="Freeform 151"/>
              <p:cNvSpPr>
                <a:spLocks noEditPoints="1"/>
              </p:cNvSpPr>
              <p:nvPr/>
            </p:nvSpPr>
            <p:spPr bwMode="auto">
              <a:xfrm>
                <a:off x="1438" y="4163"/>
                <a:ext cx="26" cy="23"/>
              </a:xfrm>
              <a:custGeom>
                <a:avLst/>
                <a:gdLst/>
                <a:ahLst/>
                <a:cxnLst>
                  <a:cxn ang="0">
                    <a:pos x="78" y="95"/>
                  </a:cxn>
                  <a:cxn ang="0">
                    <a:pos x="86" y="99"/>
                  </a:cxn>
                  <a:cxn ang="0">
                    <a:pos x="93" y="96"/>
                  </a:cxn>
                  <a:cxn ang="0">
                    <a:pos x="106" y="88"/>
                  </a:cxn>
                  <a:cxn ang="0">
                    <a:pos x="109" y="82"/>
                  </a:cxn>
                  <a:cxn ang="0">
                    <a:pos x="109" y="67"/>
                  </a:cxn>
                  <a:cxn ang="0">
                    <a:pos x="107" y="62"/>
                  </a:cxn>
                  <a:cxn ang="0">
                    <a:pos x="97" y="50"/>
                  </a:cxn>
                  <a:cxn ang="0">
                    <a:pos x="91" y="47"/>
                  </a:cxn>
                  <a:cxn ang="0">
                    <a:pos x="75" y="46"/>
                  </a:cxn>
                  <a:cxn ang="0">
                    <a:pos x="67" y="48"/>
                  </a:cxn>
                  <a:cxn ang="0">
                    <a:pos x="55" y="57"/>
                  </a:cxn>
                  <a:cxn ang="0">
                    <a:pos x="52" y="63"/>
                  </a:cxn>
                  <a:cxn ang="0">
                    <a:pos x="51" y="78"/>
                  </a:cxn>
                  <a:cxn ang="0">
                    <a:pos x="54" y="83"/>
                  </a:cxn>
                  <a:cxn ang="0">
                    <a:pos x="63" y="95"/>
                  </a:cxn>
                  <a:cxn ang="0">
                    <a:pos x="70" y="98"/>
                  </a:cxn>
                  <a:cxn ang="0">
                    <a:pos x="102" y="144"/>
                  </a:cxn>
                  <a:cxn ang="0">
                    <a:pos x="94" y="140"/>
                  </a:cxn>
                  <a:cxn ang="0">
                    <a:pos x="55" y="137"/>
                  </a:cxn>
                  <a:cxn ang="0">
                    <a:pos x="38" y="130"/>
                  </a:cxn>
                  <a:cxn ang="0">
                    <a:pos x="12" y="102"/>
                  </a:cxn>
                  <a:cxn ang="0">
                    <a:pos x="5" y="85"/>
                  </a:cxn>
                  <a:cxn ang="0">
                    <a:pos x="9" y="50"/>
                  </a:cxn>
                  <a:cxn ang="0">
                    <a:pos x="17" y="34"/>
                  </a:cxn>
                  <a:cxn ang="0">
                    <a:pos x="47" y="11"/>
                  </a:cxn>
                  <a:cxn ang="0">
                    <a:pos x="65" y="5"/>
                  </a:cxn>
                  <a:cxn ang="0">
                    <a:pos x="106" y="8"/>
                  </a:cxn>
                  <a:cxn ang="0">
                    <a:pos x="123" y="15"/>
                  </a:cxn>
                  <a:cxn ang="0">
                    <a:pos x="149" y="43"/>
                  </a:cxn>
                  <a:cxn ang="0">
                    <a:pos x="156" y="60"/>
                  </a:cxn>
                  <a:cxn ang="0">
                    <a:pos x="152" y="95"/>
                  </a:cxn>
                  <a:cxn ang="0">
                    <a:pos x="143" y="111"/>
                  </a:cxn>
                  <a:cxn ang="0">
                    <a:pos x="114" y="134"/>
                  </a:cxn>
                  <a:cxn ang="0">
                    <a:pos x="102" y="144"/>
                  </a:cxn>
                </a:cxnLst>
                <a:rect l="0" t="0" r="r" b="b"/>
                <a:pathLst>
                  <a:path w="160" h="144">
                    <a:moveTo>
                      <a:pt x="78" y="95"/>
                    </a:moveTo>
                    <a:lnTo>
                      <a:pt x="78" y="95"/>
                    </a:lnTo>
                    <a:cubicBezTo>
                      <a:pt x="78" y="95"/>
                      <a:pt x="78" y="95"/>
                      <a:pt x="78" y="95"/>
                    </a:cubicBezTo>
                    <a:cubicBezTo>
                      <a:pt x="81" y="95"/>
                      <a:pt x="85" y="96"/>
                      <a:pt x="86" y="99"/>
                    </a:cubicBezTo>
                    <a:lnTo>
                      <a:pt x="93" y="107"/>
                    </a:lnTo>
                    <a:lnTo>
                      <a:pt x="93" y="96"/>
                    </a:lnTo>
                    <a:cubicBezTo>
                      <a:pt x="93" y="94"/>
                      <a:pt x="94" y="92"/>
                      <a:pt x="97" y="89"/>
                    </a:cubicBezTo>
                    <a:cubicBezTo>
                      <a:pt x="99" y="88"/>
                      <a:pt x="102" y="88"/>
                      <a:pt x="106" y="88"/>
                    </a:cubicBezTo>
                    <a:lnTo>
                      <a:pt x="115" y="89"/>
                    </a:lnTo>
                    <a:lnTo>
                      <a:pt x="109" y="82"/>
                    </a:lnTo>
                    <a:cubicBezTo>
                      <a:pt x="106" y="79"/>
                      <a:pt x="106" y="78"/>
                      <a:pt x="106" y="75"/>
                    </a:cubicBezTo>
                    <a:cubicBezTo>
                      <a:pt x="106" y="72"/>
                      <a:pt x="107" y="69"/>
                      <a:pt x="109" y="67"/>
                    </a:cubicBezTo>
                    <a:lnTo>
                      <a:pt x="118" y="62"/>
                    </a:lnTo>
                    <a:lnTo>
                      <a:pt x="107" y="62"/>
                    </a:lnTo>
                    <a:cubicBezTo>
                      <a:pt x="104" y="62"/>
                      <a:pt x="101" y="60"/>
                      <a:pt x="99" y="57"/>
                    </a:cubicBezTo>
                    <a:cubicBezTo>
                      <a:pt x="97" y="56"/>
                      <a:pt x="96" y="53"/>
                      <a:pt x="97" y="50"/>
                    </a:cubicBezTo>
                    <a:lnTo>
                      <a:pt x="97" y="40"/>
                    </a:lnTo>
                    <a:lnTo>
                      <a:pt x="91" y="47"/>
                    </a:lnTo>
                    <a:cubicBezTo>
                      <a:pt x="88" y="48"/>
                      <a:pt x="85" y="50"/>
                      <a:pt x="81" y="50"/>
                    </a:cubicBezTo>
                    <a:cubicBezTo>
                      <a:pt x="80" y="50"/>
                      <a:pt x="76" y="48"/>
                      <a:pt x="75" y="46"/>
                    </a:cubicBezTo>
                    <a:lnTo>
                      <a:pt x="68" y="38"/>
                    </a:lnTo>
                    <a:lnTo>
                      <a:pt x="67" y="48"/>
                    </a:lnTo>
                    <a:cubicBezTo>
                      <a:pt x="67" y="51"/>
                      <a:pt x="67" y="53"/>
                      <a:pt x="63" y="56"/>
                    </a:cubicBezTo>
                    <a:cubicBezTo>
                      <a:pt x="62" y="57"/>
                      <a:pt x="59" y="59"/>
                      <a:pt x="55" y="57"/>
                    </a:cubicBezTo>
                    <a:lnTo>
                      <a:pt x="44" y="56"/>
                    </a:lnTo>
                    <a:lnTo>
                      <a:pt x="52" y="63"/>
                    </a:lnTo>
                    <a:cubicBezTo>
                      <a:pt x="54" y="66"/>
                      <a:pt x="55" y="69"/>
                      <a:pt x="55" y="70"/>
                    </a:cubicBezTo>
                    <a:cubicBezTo>
                      <a:pt x="55" y="73"/>
                      <a:pt x="54" y="76"/>
                      <a:pt x="51" y="78"/>
                    </a:cubicBezTo>
                    <a:lnTo>
                      <a:pt x="42" y="83"/>
                    </a:lnTo>
                    <a:lnTo>
                      <a:pt x="54" y="83"/>
                    </a:lnTo>
                    <a:cubicBezTo>
                      <a:pt x="55" y="85"/>
                      <a:pt x="59" y="85"/>
                      <a:pt x="60" y="88"/>
                    </a:cubicBezTo>
                    <a:cubicBezTo>
                      <a:pt x="63" y="89"/>
                      <a:pt x="63" y="92"/>
                      <a:pt x="63" y="95"/>
                    </a:cubicBezTo>
                    <a:lnTo>
                      <a:pt x="62" y="105"/>
                    </a:lnTo>
                    <a:lnTo>
                      <a:pt x="70" y="98"/>
                    </a:lnTo>
                    <a:cubicBezTo>
                      <a:pt x="72" y="96"/>
                      <a:pt x="75" y="95"/>
                      <a:pt x="78" y="95"/>
                    </a:cubicBezTo>
                    <a:close/>
                    <a:moveTo>
                      <a:pt x="102" y="144"/>
                    </a:moveTo>
                    <a:lnTo>
                      <a:pt x="102" y="144"/>
                    </a:lnTo>
                    <a:cubicBezTo>
                      <a:pt x="99" y="144"/>
                      <a:pt x="96" y="143"/>
                      <a:pt x="94" y="140"/>
                    </a:cubicBezTo>
                    <a:lnTo>
                      <a:pt x="76" y="120"/>
                    </a:lnTo>
                    <a:lnTo>
                      <a:pt x="55" y="137"/>
                    </a:lnTo>
                    <a:cubicBezTo>
                      <a:pt x="52" y="140"/>
                      <a:pt x="47" y="142"/>
                      <a:pt x="42" y="139"/>
                    </a:cubicBezTo>
                    <a:cubicBezTo>
                      <a:pt x="39" y="137"/>
                      <a:pt x="36" y="133"/>
                      <a:pt x="38" y="130"/>
                    </a:cubicBezTo>
                    <a:lnTo>
                      <a:pt x="41" y="104"/>
                    </a:lnTo>
                    <a:lnTo>
                      <a:pt x="12" y="102"/>
                    </a:lnTo>
                    <a:cubicBezTo>
                      <a:pt x="7" y="102"/>
                      <a:pt x="4" y="99"/>
                      <a:pt x="2" y="96"/>
                    </a:cubicBezTo>
                    <a:cubicBezTo>
                      <a:pt x="0" y="92"/>
                      <a:pt x="2" y="88"/>
                      <a:pt x="5" y="85"/>
                    </a:cubicBezTo>
                    <a:lnTo>
                      <a:pt x="28" y="69"/>
                    </a:lnTo>
                    <a:lnTo>
                      <a:pt x="9" y="50"/>
                    </a:lnTo>
                    <a:cubicBezTo>
                      <a:pt x="5" y="47"/>
                      <a:pt x="4" y="43"/>
                      <a:pt x="5" y="40"/>
                    </a:cubicBezTo>
                    <a:cubicBezTo>
                      <a:pt x="9" y="35"/>
                      <a:pt x="12" y="34"/>
                      <a:pt x="17" y="34"/>
                    </a:cubicBezTo>
                    <a:lnTo>
                      <a:pt x="46" y="37"/>
                    </a:lnTo>
                    <a:lnTo>
                      <a:pt x="47" y="11"/>
                    </a:lnTo>
                    <a:cubicBezTo>
                      <a:pt x="47" y="6"/>
                      <a:pt x="49" y="3"/>
                      <a:pt x="54" y="2"/>
                    </a:cubicBezTo>
                    <a:cubicBezTo>
                      <a:pt x="59" y="0"/>
                      <a:pt x="63" y="2"/>
                      <a:pt x="65" y="5"/>
                    </a:cubicBezTo>
                    <a:lnTo>
                      <a:pt x="85" y="25"/>
                    </a:lnTo>
                    <a:lnTo>
                      <a:pt x="106" y="8"/>
                    </a:lnTo>
                    <a:cubicBezTo>
                      <a:pt x="109" y="5"/>
                      <a:pt x="114" y="3"/>
                      <a:pt x="117" y="6"/>
                    </a:cubicBezTo>
                    <a:cubicBezTo>
                      <a:pt x="122" y="8"/>
                      <a:pt x="123" y="12"/>
                      <a:pt x="123" y="15"/>
                    </a:cubicBezTo>
                    <a:lnTo>
                      <a:pt x="120" y="41"/>
                    </a:lnTo>
                    <a:lnTo>
                      <a:pt x="149" y="43"/>
                    </a:lnTo>
                    <a:cubicBezTo>
                      <a:pt x="154" y="43"/>
                      <a:pt x="157" y="46"/>
                      <a:pt x="159" y="48"/>
                    </a:cubicBezTo>
                    <a:cubicBezTo>
                      <a:pt x="160" y="53"/>
                      <a:pt x="159" y="57"/>
                      <a:pt x="156" y="60"/>
                    </a:cubicBezTo>
                    <a:lnTo>
                      <a:pt x="131" y="76"/>
                    </a:lnTo>
                    <a:lnTo>
                      <a:pt x="152" y="95"/>
                    </a:lnTo>
                    <a:cubicBezTo>
                      <a:pt x="156" y="98"/>
                      <a:pt x="156" y="102"/>
                      <a:pt x="154" y="105"/>
                    </a:cubicBezTo>
                    <a:cubicBezTo>
                      <a:pt x="152" y="110"/>
                      <a:pt x="148" y="111"/>
                      <a:pt x="143" y="111"/>
                    </a:cubicBezTo>
                    <a:lnTo>
                      <a:pt x="114" y="108"/>
                    </a:lnTo>
                    <a:lnTo>
                      <a:pt x="114" y="134"/>
                    </a:lnTo>
                    <a:cubicBezTo>
                      <a:pt x="114" y="139"/>
                      <a:pt x="110" y="142"/>
                      <a:pt x="107" y="143"/>
                    </a:cubicBezTo>
                    <a:cubicBezTo>
                      <a:pt x="106" y="143"/>
                      <a:pt x="104" y="144"/>
                      <a:pt x="102" y="144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6" name="Freeform 152"/>
              <p:cNvSpPr>
                <a:spLocks noEditPoints="1"/>
              </p:cNvSpPr>
              <p:nvPr/>
            </p:nvSpPr>
            <p:spPr bwMode="auto">
              <a:xfrm>
                <a:off x="1437" y="4162"/>
                <a:ext cx="28" cy="25"/>
              </a:xfrm>
              <a:custGeom>
                <a:avLst/>
                <a:gdLst/>
                <a:ahLst/>
                <a:cxnLst>
                  <a:cxn ang="0">
                    <a:pos x="105" y="108"/>
                  </a:cxn>
                  <a:cxn ang="0">
                    <a:pos x="103" y="88"/>
                  </a:cxn>
                  <a:cxn ang="0">
                    <a:pos x="109" y="94"/>
                  </a:cxn>
                  <a:cxn ang="0">
                    <a:pos x="112" y="66"/>
                  </a:cxn>
                  <a:cxn ang="0">
                    <a:pos x="101" y="70"/>
                  </a:cxn>
                  <a:cxn ang="0">
                    <a:pos x="110" y="52"/>
                  </a:cxn>
                  <a:cxn ang="0">
                    <a:pos x="77" y="59"/>
                  </a:cxn>
                  <a:cxn ang="0">
                    <a:pos x="81" y="58"/>
                  </a:cxn>
                  <a:cxn ang="0">
                    <a:pos x="50" y="70"/>
                  </a:cxn>
                  <a:cxn ang="0">
                    <a:pos x="69" y="80"/>
                  </a:cxn>
                  <a:cxn ang="0">
                    <a:pos x="60" y="81"/>
                  </a:cxn>
                  <a:cxn ang="0">
                    <a:pos x="77" y="102"/>
                  </a:cxn>
                  <a:cxn ang="0">
                    <a:pos x="82" y="94"/>
                  </a:cxn>
                  <a:cxn ang="0">
                    <a:pos x="60" y="111"/>
                  </a:cxn>
                  <a:cxn ang="0">
                    <a:pos x="55" y="96"/>
                  </a:cxn>
                  <a:cxn ang="0">
                    <a:pos x="54" y="77"/>
                  </a:cxn>
                  <a:cxn ang="0">
                    <a:pos x="53" y="75"/>
                  </a:cxn>
                  <a:cxn ang="0">
                    <a:pos x="60" y="56"/>
                  </a:cxn>
                  <a:cxn ang="0">
                    <a:pos x="66" y="44"/>
                  </a:cxn>
                  <a:cxn ang="0">
                    <a:pos x="92" y="50"/>
                  </a:cxn>
                  <a:cxn ang="0">
                    <a:pos x="106" y="39"/>
                  </a:cxn>
                  <a:cxn ang="0">
                    <a:pos x="110" y="57"/>
                  </a:cxn>
                  <a:cxn ang="0">
                    <a:pos x="128" y="75"/>
                  </a:cxn>
                  <a:cxn ang="0">
                    <a:pos x="123" y="85"/>
                  </a:cxn>
                  <a:cxn ang="0">
                    <a:pos x="112" y="102"/>
                  </a:cxn>
                  <a:cxn ang="0">
                    <a:pos x="107" y="102"/>
                  </a:cxn>
                  <a:cxn ang="0">
                    <a:pos x="89" y="113"/>
                  </a:cxn>
                  <a:cxn ang="0">
                    <a:pos x="105" y="158"/>
                  </a:cxn>
                  <a:cxn ang="0">
                    <a:pos x="67" y="150"/>
                  </a:cxn>
                  <a:cxn ang="0">
                    <a:pos x="43" y="151"/>
                  </a:cxn>
                  <a:cxn ang="0">
                    <a:pos x="47" y="118"/>
                  </a:cxn>
                  <a:cxn ang="0">
                    <a:pos x="4" y="89"/>
                  </a:cxn>
                  <a:cxn ang="0">
                    <a:pos x="8" y="59"/>
                  </a:cxn>
                  <a:cxn ang="0">
                    <a:pos x="53" y="36"/>
                  </a:cxn>
                  <a:cxn ang="0">
                    <a:pos x="63" y="1"/>
                  </a:cxn>
                  <a:cxn ang="0">
                    <a:pos x="107" y="8"/>
                  </a:cxn>
                  <a:cxn ang="0">
                    <a:pos x="130" y="8"/>
                  </a:cxn>
                  <a:cxn ang="0">
                    <a:pos x="156" y="41"/>
                  </a:cxn>
                  <a:cxn ang="0">
                    <a:pos x="167" y="73"/>
                  </a:cxn>
                  <a:cxn ang="0">
                    <a:pos x="168" y="110"/>
                  </a:cxn>
                  <a:cxn ang="0">
                    <a:pos x="128" y="114"/>
                  </a:cxn>
                  <a:cxn ang="0">
                    <a:pos x="110" y="158"/>
                  </a:cxn>
                  <a:cxn ang="0">
                    <a:pos x="112" y="114"/>
                  </a:cxn>
                  <a:cxn ang="0">
                    <a:pos x="157" y="104"/>
                  </a:cxn>
                  <a:cxn ang="0">
                    <a:pos x="129" y="82"/>
                  </a:cxn>
                  <a:cxn ang="0">
                    <a:pos x="162" y="62"/>
                  </a:cxn>
                  <a:cxn ang="0">
                    <a:pos x="119" y="47"/>
                  </a:cxn>
                  <a:cxn ang="0">
                    <a:pos x="117" y="19"/>
                  </a:cxn>
                  <a:cxn ang="0">
                    <a:pos x="86" y="37"/>
                  </a:cxn>
                  <a:cxn ang="0">
                    <a:pos x="60" y="22"/>
                  </a:cxn>
                  <a:cxn ang="0">
                    <a:pos x="23" y="48"/>
                  </a:cxn>
                  <a:cxn ang="0">
                    <a:pos x="21" y="51"/>
                  </a:cxn>
                  <a:cxn ang="0">
                    <a:pos x="19" y="94"/>
                  </a:cxn>
                  <a:cxn ang="0">
                    <a:pos x="48" y="102"/>
                  </a:cxn>
                  <a:cxn ang="0">
                    <a:pos x="50" y="136"/>
                  </a:cxn>
                  <a:cxn ang="0">
                    <a:pos x="58" y="136"/>
                  </a:cxn>
                  <a:cxn ang="0">
                    <a:pos x="104" y="139"/>
                  </a:cxn>
                </a:cxnLst>
                <a:rect l="0" t="0" r="r" b="b"/>
                <a:pathLst>
                  <a:path w="174" h="159">
                    <a:moveTo>
                      <a:pt x="82" y="94"/>
                    </a:moveTo>
                    <a:cubicBezTo>
                      <a:pt x="84" y="93"/>
                      <a:pt x="86" y="93"/>
                      <a:pt x="88" y="94"/>
                    </a:cubicBezTo>
                    <a:lnTo>
                      <a:pt x="96" y="98"/>
                    </a:lnTo>
                    <a:cubicBezTo>
                      <a:pt x="97" y="99"/>
                      <a:pt x="98" y="99"/>
                      <a:pt x="98" y="100"/>
                    </a:cubicBezTo>
                    <a:lnTo>
                      <a:pt x="105" y="108"/>
                    </a:lnTo>
                    <a:lnTo>
                      <a:pt x="91" y="113"/>
                    </a:lnTo>
                    <a:lnTo>
                      <a:pt x="91" y="102"/>
                    </a:lnTo>
                    <a:cubicBezTo>
                      <a:pt x="91" y="101"/>
                      <a:pt x="92" y="100"/>
                      <a:pt x="93" y="98"/>
                    </a:cubicBezTo>
                    <a:lnTo>
                      <a:pt x="97" y="91"/>
                    </a:lnTo>
                    <a:cubicBezTo>
                      <a:pt x="98" y="89"/>
                      <a:pt x="100" y="88"/>
                      <a:pt x="103" y="88"/>
                    </a:cubicBezTo>
                    <a:lnTo>
                      <a:pt x="112" y="87"/>
                    </a:lnTo>
                    <a:cubicBezTo>
                      <a:pt x="112" y="86"/>
                      <a:pt x="113" y="86"/>
                      <a:pt x="113" y="87"/>
                    </a:cubicBezTo>
                    <a:lnTo>
                      <a:pt x="122" y="88"/>
                    </a:lnTo>
                    <a:lnTo>
                      <a:pt x="115" y="101"/>
                    </a:lnTo>
                    <a:lnTo>
                      <a:pt x="109" y="94"/>
                    </a:lnTo>
                    <a:cubicBezTo>
                      <a:pt x="109" y="93"/>
                      <a:pt x="108" y="92"/>
                      <a:pt x="108" y="92"/>
                    </a:cubicBezTo>
                    <a:lnTo>
                      <a:pt x="105" y="85"/>
                    </a:lnTo>
                    <a:cubicBezTo>
                      <a:pt x="104" y="83"/>
                      <a:pt x="104" y="81"/>
                      <a:pt x="105" y="79"/>
                    </a:cubicBezTo>
                    <a:lnTo>
                      <a:pt x="108" y="71"/>
                    </a:lnTo>
                    <a:cubicBezTo>
                      <a:pt x="109" y="69"/>
                      <a:pt x="110" y="67"/>
                      <a:pt x="112" y="66"/>
                    </a:cubicBezTo>
                    <a:lnTo>
                      <a:pt x="121" y="61"/>
                    </a:lnTo>
                    <a:lnTo>
                      <a:pt x="124" y="76"/>
                    </a:lnTo>
                    <a:lnTo>
                      <a:pt x="113" y="76"/>
                    </a:lnTo>
                    <a:cubicBezTo>
                      <a:pt x="112" y="76"/>
                      <a:pt x="110" y="76"/>
                      <a:pt x="109" y="75"/>
                    </a:cubicBezTo>
                    <a:lnTo>
                      <a:pt x="101" y="70"/>
                    </a:lnTo>
                    <a:cubicBezTo>
                      <a:pt x="100" y="69"/>
                      <a:pt x="98" y="68"/>
                      <a:pt x="98" y="66"/>
                    </a:cubicBezTo>
                    <a:lnTo>
                      <a:pt x="96" y="59"/>
                    </a:lnTo>
                    <a:cubicBezTo>
                      <a:pt x="96" y="58"/>
                      <a:pt x="95" y="57"/>
                      <a:pt x="95" y="56"/>
                    </a:cubicBezTo>
                    <a:lnTo>
                      <a:pt x="95" y="46"/>
                    </a:lnTo>
                    <a:lnTo>
                      <a:pt x="110" y="52"/>
                    </a:lnTo>
                    <a:lnTo>
                      <a:pt x="104" y="59"/>
                    </a:lnTo>
                    <a:cubicBezTo>
                      <a:pt x="103" y="60"/>
                      <a:pt x="101" y="61"/>
                      <a:pt x="100" y="61"/>
                    </a:cubicBezTo>
                    <a:lnTo>
                      <a:pt x="90" y="64"/>
                    </a:lnTo>
                    <a:cubicBezTo>
                      <a:pt x="87" y="65"/>
                      <a:pt x="85" y="64"/>
                      <a:pt x="83" y="63"/>
                    </a:cubicBezTo>
                    <a:lnTo>
                      <a:pt x="77" y="59"/>
                    </a:lnTo>
                    <a:cubicBezTo>
                      <a:pt x="76" y="59"/>
                      <a:pt x="76" y="58"/>
                      <a:pt x="75" y="58"/>
                    </a:cubicBezTo>
                    <a:lnTo>
                      <a:pt x="68" y="50"/>
                    </a:lnTo>
                    <a:lnTo>
                      <a:pt x="82" y="45"/>
                    </a:lnTo>
                    <a:lnTo>
                      <a:pt x="81" y="55"/>
                    </a:lnTo>
                    <a:cubicBezTo>
                      <a:pt x="81" y="56"/>
                      <a:pt x="81" y="57"/>
                      <a:pt x="81" y="58"/>
                    </a:cubicBezTo>
                    <a:lnTo>
                      <a:pt x="77" y="66"/>
                    </a:lnTo>
                    <a:cubicBezTo>
                      <a:pt x="75" y="68"/>
                      <a:pt x="73" y="70"/>
                      <a:pt x="70" y="70"/>
                    </a:cubicBezTo>
                    <a:lnTo>
                      <a:pt x="62" y="71"/>
                    </a:lnTo>
                    <a:cubicBezTo>
                      <a:pt x="62" y="71"/>
                      <a:pt x="61" y="71"/>
                      <a:pt x="61" y="71"/>
                    </a:cubicBezTo>
                    <a:lnTo>
                      <a:pt x="50" y="70"/>
                    </a:lnTo>
                    <a:lnTo>
                      <a:pt x="56" y="56"/>
                    </a:lnTo>
                    <a:lnTo>
                      <a:pt x="64" y="63"/>
                    </a:lnTo>
                    <a:cubicBezTo>
                      <a:pt x="65" y="64"/>
                      <a:pt x="65" y="65"/>
                      <a:pt x="66" y="66"/>
                    </a:cubicBezTo>
                    <a:lnTo>
                      <a:pt x="69" y="73"/>
                    </a:lnTo>
                    <a:cubicBezTo>
                      <a:pt x="70" y="75"/>
                      <a:pt x="70" y="78"/>
                      <a:pt x="69" y="80"/>
                    </a:cubicBezTo>
                    <a:lnTo>
                      <a:pt x="65" y="88"/>
                    </a:lnTo>
                    <a:cubicBezTo>
                      <a:pt x="64" y="89"/>
                      <a:pt x="63" y="91"/>
                      <a:pt x="61" y="91"/>
                    </a:cubicBezTo>
                    <a:lnTo>
                      <a:pt x="52" y="96"/>
                    </a:lnTo>
                    <a:lnTo>
                      <a:pt x="48" y="81"/>
                    </a:lnTo>
                    <a:lnTo>
                      <a:pt x="60" y="81"/>
                    </a:lnTo>
                    <a:cubicBezTo>
                      <a:pt x="62" y="81"/>
                      <a:pt x="64" y="82"/>
                      <a:pt x="66" y="83"/>
                    </a:cubicBezTo>
                    <a:lnTo>
                      <a:pt x="72" y="88"/>
                    </a:lnTo>
                    <a:cubicBezTo>
                      <a:pt x="73" y="89"/>
                      <a:pt x="73" y="90"/>
                      <a:pt x="74" y="91"/>
                    </a:cubicBezTo>
                    <a:lnTo>
                      <a:pt x="77" y="98"/>
                    </a:lnTo>
                    <a:cubicBezTo>
                      <a:pt x="77" y="100"/>
                      <a:pt x="78" y="101"/>
                      <a:pt x="77" y="102"/>
                    </a:cubicBezTo>
                    <a:lnTo>
                      <a:pt x="76" y="112"/>
                    </a:lnTo>
                    <a:lnTo>
                      <a:pt x="63" y="105"/>
                    </a:lnTo>
                    <a:lnTo>
                      <a:pt x="71" y="98"/>
                    </a:lnTo>
                    <a:cubicBezTo>
                      <a:pt x="72" y="98"/>
                      <a:pt x="73" y="97"/>
                      <a:pt x="74" y="97"/>
                    </a:cubicBezTo>
                    <a:lnTo>
                      <a:pt x="82" y="94"/>
                    </a:lnTo>
                    <a:close/>
                    <a:moveTo>
                      <a:pt x="79" y="112"/>
                    </a:moveTo>
                    <a:lnTo>
                      <a:pt x="82" y="110"/>
                    </a:lnTo>
                    <a:lnTo>
                      <a:pt x="74" y="117"/>
                    </a:lnTo>
                    <a:cubicBezTo>
                      <a:pt x="71" y="120"/>
                      <a:pt x="68" y="120"/>
                      <a:pt x="65" y="119"/>
                    </a:cubicBezTo>
                    <a:cubicBezTo>
                      <a:pt x="62" y="117"/>
                      <a:pt x="60" y="114"/>
                      <a:pt x="60" y="111"/>
                    </a:cubicBezTo>
                    <a:lnTo>
                      <a:pt x="61" y="101"/>
                    </a:lnTo>
                    <a:lnTo>
                      <a:pt x="62" y="105"/>
                    </a:lnTo>
                    <a:lnTo>
                      <a:pt x="59" y="98"/>
                    </a:lnTo>
                    <a:lnTo>
                      <a:pt x="61" y="101"/>
                    </a:lnTo>
                    <a:lnTo>
                      <a:pt x="55" y="96"/>
                    </a:lnTo>
                    <a:lnTo>
                      <a:pt x="60" y="97"/>
                    </a:lnTo>
                    <a:lnTo>
                      <a:pt x="48" y="97"/>
                    </a:lnTo>
                    <a:cubicBezTo>
                      <a:pt x="45" y="97"/>
                      <a:pt x="42" y="95"/>
                      <a:pt x="41" y="91"/>
                    </a:cubicBezTo>
                    <a:cubicBezTo>
                      <a:pt x="40" y="88"/>
                      <a:pt x="41" y="84"/>
                      <a:pt x="45" y="82"/>
                    </a:cubicBezTo>
                    <a:lnTo>
                      <a:pt x="54" y="77"/>
                    </a:lnTo>
                    <a:lnTo>
                      <a:pt x="50" y="81"/>
                    </a:lnTo>
                    <a:lnTo>
                      <a:pt x="54" y="73"/>
                    </a:lnTo>
                    <a:lnTo>
                      <a:pt x="54" y="80"/>
                    </a:lnTo>
                    <a:lnTo>
                      <a:pt x="51" y="73"/>
                    </a:lnTo>
                    <a:lnTo>
                      <a:pt x="53" y="75"/>
                    </a:lnTo>
                    <a:lnTo>
                      <a:pt x="45" y="68"/>
                    </a:lnTo>
                    <a:cubicBezTo>
                      <a:pt x="43" y="66"/>
                      <a:pt x="42" y="63"/>
                      <a:pt x="43" y="59"/>
                    </a:cubicBezTo>
                    <a:cubicBezTo>
                      <a:pt x="44" y="56"/>
                      <a:pt x="48" y="54"/>
                      <a:pt x="51" y="54"/>
                    </a:cubicBezTo>
                    <a:lnTo>
                      <a:pt x="62" y="55"/>
                    </a:lnTo>
                    <a:lnTo>
                      <a:pt x="60" y="56"/>
                    </a:lnTo>
                    <a:lnTo>
                      <a:pt x="68" y="55"/>
                    </a:lnTo>
                    <a:lnTo>
                      <a:pt x="62" y="59"/>
                    </a:lnTo>
                    <a:lnTo>
                      <a:pt x="66" y="51"/>
                    </a:lnTo>
                    <a:lnTo>
                      <a:pt x="65" y="54"/>
                    </a:lnTo>
                    <a:lnTo>
                      <a:pt x="66" y="44"/>
                    </a:lnTo>
                    <a:cubicBezTo>
                      <a:pt x="67" y="40"/>
                      <a:pt x="69" y="38"/>
                      <a:pt x="72" y="37"/>
                    </a:cubicBezTo>
                    <a:cubicBezTo>
                      <a:pt x="75" y="36"/>
                      <a:pt x="78" y="37"/>
                      <a:pt x="80" y="39"/>
                    </a:cubicBezTo>
                    <a:lnTo>
                      <a:pt x="87" y="47"/>
                    </a:lnTo>
                    <a:lnTo>
                      <a:pt x="86" y="46"/>
                    </a:lnTo>
                    <a:lnTo>
                      <a:pt x="92" y="50"/>
                    </a:lnTo>
                    <a:lnTo>
                      <a:pt x="85" y="49"/>
                    </a:lnTo>
                    <a:lnTo>
                      <a:pt x="95" y="46"/>
                    </a:lnTo>
                    <a:lnTo>
                      <a:pt x="91" y="48"/>
                    </a:lnTo>
                    <a:lnTo>
                      <a:pt x="97" y="41"/>
                    </a:lnTo>
                    <a:cubicBezTo>
                      <a:pt x="100" y="39"/>
                      <a:pt x="103" y="38"/>
                      <a:pt x="106" y="39"/>
                    </a:cubicBezTo>
                    <a:cubicBezTo>
                      <a:pt x="109" y="40"/>
                      <a:pt x="111" y="43"/>
                      <a:pt x="111" y="46"/>
                    </a:cubicBezTo>
                    <a:lnTo>
                      <a:pt x="111" y="56"/>
                    </a:lnTo>
                    <a:lnTo>
                      <a:pt x="111" y="54"/>
                    </a:lnTo>
                    <a:lnTo>
                      <a:pt x="113" y="61"/>
                    </a:lnTo>
                    <a:lnTo>
                      <a:pt x="110" y="57"/>
                    </a:lnTo>
                    <a:lnTo>
                      <a:pt x="118" y="62"/>
                    </a:lnTo>
                    <a:lnTo>
                      <a:pt x="113" y="60"/>
                    </a:lnTo>
                    <a:lnTo>
                      <a:pt x="124" y="60"/>
                    </a:lnTo>
                    <a:cubicBezTo>
                      <a:pt x="128" y="60"/>
                      <a:pt x="131" y="63"/>
                      <a:pt x="132" y="66"/>
                    </a:cubicBezTo>
                    <a:cubicBezTo>
                      <a:pt x="133" y="70"/>
                      <a:pt x="132" y="74"/>
                      <a:pt x="128" y="75"/>
                    </a:cubicBezTo>
                    <a:lnTo>
                      <a:pt x="119" y="80"/>
                    </a:lnTo>
                    <a:lnTo>
                      <a:pt x="123" y="76"/>
                    </a:lnTo>
                    <a:lnTo>
                      <a:pt x="120" y="84"/>
                    </a:lnTo>
                    <a:lnTo>
                      <a:pt x="120" y="78"/>
                    </a:lnTo>
                    <a:lnTo>
                      <a:pt x="123" y="85"/>
                    </a:lnTo>
                    <a:lnTo>
                      <a:pt x="122" y="83"/>
                    </a:lnTo>
                    <a:lnTo>
                      <a:pt x="128" y="90"/>
                    </a:lnTo>
                    <a:cubicBezTo>
                      <a:pt x="130" y="93"/>
                      <a:pt x="130" y="96"/>
                      <a:pt x="129" y="99"/>
                    </a:cubicBezTo>
                    <a:cubicBezTo>
                      <a:pt x="127" y="102"/>
                      <a:pt x="124" y="104"/>
                      <a:pt x="121" y="103"/>
                    </a:cubicBezTo>
                    <a:lnTo>
                      <a:pt x="112" y="102"/>
                    </a:lnTo>
                    <a:lnTo>
                      <a:pt x="113" y="102"/>
                    </a:lnTo>
                    <a:lnTo>
                      <a:pt x="104" y="103"/>
                    </a:lnTo>
                    <a:lnTo>
                      <a:pt x="110" y="99"/>
                    </a:lnTo>
                    <a:lnTo>
                      <a:pt x="106" y="106"/>
                    </a:lnTo>
                    <a:lnTo>
                      <a:pt x="107" y="102"/>
                    </a:lnTo>
                    <a:lnTo>
                      <a:pt x="107" y="113"/>
                    </a:lnTo>
                    <a:cubicBezTo>
                      <a:pt x="107" y="117"/>
                      <a:pt x="105" y="120"/>
                      <a:pt x="102" y="121"/>
                    </a:cubicBezTo>
                    <a:cubicBezTo>
                      <a:pt x="99" y="122"/>
                      <a:pt x="96" y="121"/>
                      <a:pt x="93" y="119"/>
                    </a:cubicBezTo>
                    <a:lnTo>
                      <a:pt x="86" y="111"/>
                    </a:lnTo>
                    <a:lnTo>
                      <a:pt x="89" y="113"/>
                    </a:lnTo>
                    <a:lnTo>
                      <a:pt x="81" y="109"/>
                    </a:lnTo>
                    <a:lnTo>
                      <a:pt x="87" y="109"/>
                    </a:lnTo>
                    <a:lnTo>
                      <a:pt x="79" y="112"/>
                    </a:lnTo>
                    <a:close/>
                    <a:moveTo>
                      <a:pt x="110" y="158"/>
                    </a:moveTo>
                    <a:cubicBezTo>
                      <a:pt x="108" y="159"/>
                      <a:pt x="106" y="158"/>
                      <a:pt x="105" y="158"/>
                    </a:cubicBezTo>
                    <a:lnTo>
                      <a:pt x="97" y="154"/>
                    </a:lnTo>
                    <a:cubicBezTo>
                      <a:pt x="96" y="153"/>
                      <a:pt x="95" y="153"/>
                      <a:pt x="95" y="152"/>
                    </a:cubicBezTo>
                    <a:lnTo>
                      <a:pt x="77" y="132"/>
                    </a:lnTo>
                    <a:lnTo>
                      <a:pt x="88" y="133"/>
                    </a:lnTo>
                    <a:lnTo>
                      <a:pt x="67" y="150"/>
                    </a:lnTo>
                    <a:cubicBezTo>
                      <a:pt x="66" y="150"/>
                      <a:pt x="66" y="150"/>
                      <a:pt x="65" y="151"/>
                    </a:cubicBezTo>
                    <a:lnTo>
                      <a:pt x="59" y="154"/>
                    </a:lnTo>
                    <a:cubicBezTo>
                      <a:pt x="58" y="154"/>
                      <a:pt x="56" y="155"/>
                      <a:pt x="54" y="154"/>
                    </a:cubicBezTo>
                    <a:lnTo>
                      <a:pt x="47" y="153"/>
                    </a:lnTo>
                    <a:cubicBezTo>
                      <a:pt x="46" y="153"/>
                      <a:pt x="44" y="152"/>
                      <a:pt x="43" y="151"/>
                    </a:cubicBezTo>
                    <a:lnTo>
                      <a:pt x="39" y="147"/>
                    </a:lnTo>
                    <a:cubicBezTo>
                      <a:pt x="37" y="146"/>
                      <a:pt x="36" y="144"/>
                      <a:pt x="36" y="141"/>
                    </a:cubicBezTo>
                    <a:lnTo>
                      <a:pt x="36" y="136"/>
                    </a:lnTo>
                    <a:lnTo>
                      <a:pt x="40" y="110"/>
                    </a:lnTo>
                    <a:lnTo>
                      <a:pt x="47" y="118"/>
                    </a:lnTo>
                    <a:lnTo>
                      <a:pt x="18" y="116"/>
                    </a:lnTo>
                    <a:cubicBezTo>
                      <a:pt x="17" y="116"/>
                      <a:pt x="15" y="116"/>
                      <a:pt x="14" y="115"/>
                    </a:cubicBezTo>
                    <a:lnTo>
                      <a:pt x="4" y="109"/>
                    </a:lnTo>
                    <a:cubicBezTo>
                      <a:pt x="1" y="107"/>
                      <a:pt x="0" y="104"/>
                      <a:pt x="1" y="100"/>
                    </a:cubicBezTo>
                    <a:lnTo>
                      <a:pt x="4" y="89"/>
                    </a:lnTo>
                    <a:cubicBezTo>
                      <a:pt x="4" y="88"/>
                      <a:pt x="5" y="86"/>
                      <a:pt x="7" y="85"/>
                    </a:cubicBezTo>
                    <a:lnTo>
                      <a:pt x="30" y="69"/>
                    </a:lnTo>
                    <a:lnTo>
                      <a:pt x="29" y="81"/>
                    </a:lnTo>
                    <a:lnTo>
                      <a:pt x="10" y="62"/>
                    </a:lnTo>
                    <a:cubicBezTo>
                      <a:pt x="9" y="61"/>
                      <a:pt x="8" y="60"/>
                      <a:pt x="8" y="59"/>
                    </a:cubicBezTo>
                    <a:lnTo>
                      <a:pt x="4" y="49"/>
                    </a:lnTo>
                    <a:cubicBezTo>
                      <a:pt x="2" y="46"/>
                      <a:pt x="4" y="41"/>
                      <a:pt x="8" y="39"/>
                    </a:cubicBezTo>
                    <a:lnTo>
                      <a:pt x="20" y="33"/>
                    </a:lnTo>
                    <a:cubicBezTo>
                      <a:pt x="21" y="33"/>
                      <a:pt x="23" y="32"/>
                      <a:pt x="24" y="33"/>
                    </a:cubicBezTo>
                    <a:lnTo>
                      <a:pt x="53" y="36"/>
                    </a:lnTo>
                    <a:lnTo>
                      <a:pt x="44" y="43"/>
                    </a:lnTo>
                    <a:lnTo>
                      <a:pt x="45" y="17"/>
                    </a:lnTo>
                    <a:cubicBezTo>
                      <a:pt x="46" y="15"/>
                      <a:pt x="46" y="14"/>
                      <a:pt x="47" y="13"/>
                    </a:cubicBezTo>
                    <a:lnTo>
                      <a:pt x="54" y="4"/>
                    </a:lnTo>
                    <a:cubicBezTo>
                      <a:pt x="56" y="1"/>
                      <a:pt x="59" y="0"/>
                      <a:pt x="63" y="1"/>
                    </a:cubicBezTo>
                    <a:lnTo>
                      <a:pt x="74" y="4"/>
                    </a:lnTo>
                    <a:cubicBezTo>
                      <a:pt x="75" y="4"/>
                      <a:pt x="76" y="5"/>
                      <a:pt x="77" y="6"/>
                    </a:cubicBezTo>
                    <a:lnTo>
                      <a:pt x="97" y="26"/>
                    </a:lnTo>
                    <a:lnTo>
                      <a:pt x="86" y="25"/>
                    </a:lnTo>
                    <a:lnTo>
                      <a:pt x="107" y="8"/>
                    </a:lnTo>
                    <a:cubicBezTo>
                      <a:pt x="108" y="8"/>
                      <a:pt x="108" y="8"/>
                      <a:pt x="109" y="7"/>
                    </a:cubicBezTo>
                    <a:lnTo>
                      <a:pt x="115" y="4"/>
                    </a:lnTo>
                    <a:cubicBezTo>
                      <a:pt x="116" y="4"/>
                      <a:pt x="118" y="3"/>
                      <a:pt x="120" y="4"/>
                    </a:cubicBezTo>
                    <a:lnTo>
                      <a:pt x="125" y="5"/>
                    </a:lnTo>
                    <a:cubicBezTo>
                      <a:pt x="127" y="5"/>
                      <a:pt x="129" y="6"/>
                      <a:pt x="130" y="8"/>
                    </a:cubicBezTo>
                    <a:lnTo>
                      <a:pt x="136" y="17"/>
                    </a:lnTo>
                    <a:cubicBezTo>
                      <a:pt x="137" y="19"/>
                      <a:pt x="138" y="20"/>
                      <a:pt x="137" y="22"/>
                    </a:cubicBezTo>
                    <a:lnTo>
                      <a:pt x="134" y="48"/>
                    </a:lnTo>
                    <a:lnTo>
                      <a:pt x="127" y="39"/>
                    </a:lnTo>
                    <a:lnTo>
                      <a:pt x="156" y="41"/>
                    </a:lnTo>
                    <a:cubicBezTo>
                      <a:pt x="157" y="42"/>
                      <a:pt x="158" y="42"/>
                      <a:pt x="159" y="42"/>
                    </a:cubicBezTo>
                    <a:lnTo>
                      <a:pt x="169" y="47"/>
                    </a:lnTo>
                    <a:cubicBezTo>
                      <a:pt x="172" y="49"/>
                      <a:pt x="174" y="53"/>
                      <a:pt x="173" y="56"/>
                    </a:cubicBezTo>
                    <a:lnTo>
                      <a:pt x="170" y="68"/>
                    </a:lnTo>
                    <a:cubicBezTo>
                      <a:pt x="170" y="70"/>
                      <a:pt x="169" y="72"/>
                      <a:pt x="167" y="73"/>
                    </a:cubicBezTo>
                    <a:lnTo>
                      <a:pt x="142" y="89"/>
                    </a:lnTo>
                    <a:lnTo>
                      <a:pt x="143" y="77"/>
                    </a:lnTo>
                    <a:lnTo>
                      <a:pt x="164" y="96"/>
                    </a:lnTo>
                    <a:cubicBezTo>
                      <a:pt x="165" y="97"/>
                      <a:pt x="166" y="98"/>
                      <a:pt x="166" y="100"/>
                    </a:cubicBezTo>
                    <a:lnTo>
                      <a:pt x="168" y="110"/>
                    </a:lnTo>
                    <a:cubicBezTo>
                      <a:pt x="169" y="113"/>
                      <a:pt x="167" y="117"/>
                      <a:pt x="164" y="118"/>
                    </a:cubicBezTo>
                    <a:lnTo>
                      <a:pt x="153" y="124"/>
                    </a:lnTo>
                    <a:cubicBezTo>
                      <a:pt x="152" y="125"/>
                      <a:pt x="150" y="126"/>
                      <a:pt x="149" y="125"/>
                    </a:cubicBezTo>
                    <a:lnTo>
                      <a:pt x="120" y="122"/>
                    </a:lnTo>
                    <a:lnTo>
                      <a:pt x="128" y="114"/>
                    </a:lnTo>
                    <a:lnTo>
                      <a:pt x="128" y="140"/>
                    </a:lnTo>
                    <a:cubicBezTo>
                      <a:pt x="128" y="142"/>
                      <a:pt x="128" y="144"/>
                      <a:pt x="127" y="145"/>
                    </a:cubicBezTo>
                    <a:lnTo>
                      <a:pt x="120" y="154"/>
                    </a:lnTo>
                    <a:cubicBezTo>
                      <a:pt x="119" y="156"/>
                      <a:pt x="117" y="157"/>
                      <a:pt x="115" y="157"/>
                    </a:cubicBezTo>
                    <a:lnTo>
                      <a:pt x="110" y="158"/>
                    </a:lnTo>
                    <a:close/>
                    <a:moveTo>
                      <a:pt x="112" y="142"/>
                    </a:moveTo>
                    <a:lnTo>
                      <a:pt x="107" y="145"/>
                    </a:lnTo>
                    <a:lnTo>
                      <a:pt x="114" y="136"/>
                    </a:lnTo>
                    <a:lnTo>
                      <a:pt x="112" y="140"/>
                    </a:lnTo>
                    <a:lnTo>
                      <a:pt x="112" y="114"/>
                    </a:lnTo>
                    <a:cubicBezTo>
                      <a:pt x="112" y="112"/>
                      <a:pt x="113" y="110"/>
                      <a:pt x="115" y="109"/>
                    </a:cubicBezTo>
                    <a:cubicBezTo>
                      <a:pt x="117" y="107"/>
                      <a:pt x="119" y="106"/>
                      <a:pt x="121" y="106"/>
                    </a:cubicBezTo>
                    <a:lnTo>
                      <a:pt x="150" y="110"/>
                    </a:lnTo>
                    <a:lnTo>
                      <a:pt x="146" y="110"/>
                    </a:lnTo>
                    <a:lnTo>
                      <a:pt x="157" y="104"/>
                    </a:lnTo>
                    <a:lnTo>
                      <a:pt x="153" y="113"/>
                    </a:lnTo>
                    <a:lnTo>
                      <a:pt x="151" y="103"/>
                    </a:lnTo>
                    <a:lnTo>
                      <a:pt x="153" y="107"/>
                    </a:lnTo>
                    <a:lnTo>
                      <a:pt x="132" y="88"/>
                    </a:lnTo>
                    <a:cubicBezTo>
                      <a:pt x="130" y="87"/>
                      <a:pt x="129" y="84"/>
                      <a:pt x="129" y="82"/>
                    </a:cubicBezTo>
                    <a:cubicBezTo>
                      <a:pt x="130" y="79"/>
                      <a:pt x="131" y="77"/>
                      <a:pt x="133" y="76"/>
                    </a:cubicBezTo>
                    <a:lnTo>
                      <a:pt x="158" y="60"/>
                    </a:lnTo>
                    <a:lnTo>
                      <a:pt x="155" y="65"/>
                    </a:lnTo>
                    <a:lnTo>
                      <a:pt x="158" y="53"/>
                    </a:lnTo>
                    <a:lnTo>
                      <a:pt x="162" y="62"/>
                    </a:lnTo>
                    <a:lnTo>
                      <a:pt x="152" y="57"/>
                    </a:lnTo>
                    <a:lnTo>
                      <a:pt x="155" y="57"/>
                    </a:lnTo>
                    <a:lnTo>
                      <a:pt x="126" y="55"/>
                    </a:lnTo>
                    <a:cubicBezTo>
                      <a:pt x="124" y="55"/>
                      <a:pt x="122" y="54"/>
                      <a:pt x="120" y="53"/>
                    </a:cubicBezTo>
                    <a:cubicBezTo>
                      <a:pt x="119" y="51"/>
                      <a:pt x="118" y="49"/>
                      <a:pt x="119" y="47"/>
                    </a:cubicBezTo>
                    <a:lnTo>
                      <a:pt x="122" y="21"/>
                    </a:lnTo>
                    <a:lnTo>
                      <a:pt x="123" y="26"/>
                    </a:lnTo>
                    <a:lnTo>
                      <a:pt x="117" y="17"/>
                    </a:lnTo>
                    <a:lnTo>
                      <a:pt x="122" y="20"/>
                    </a:lnTo>
                    <a:lnTo>
                      <a:pt x="117" y="19"/>
                    </a:lnTo>
                    <a:lnTo>
                      <a:pt x="122" y="19"/>
                    </a:lnTo>
                    <a:lnTo>
                      <a:pt x="116" y="22"/>
                    </a:lnTo>
                    <a:lnTo>
                      <a:pt x="118" y="21"/>
                    </a:lnTo>
                    <a:lnTo>
                      <a:pt x="97" y="38"/>
                    </a:lnTo>
                    <a:cubicBezTo>
                      <a:pt x="93" y="40"/>
                      <a:pt x="89" y="40"/>
                      <a:pt x="86" y="37"/>
                    </a:cubicBezTo>
                    <a:lnTo>
                      <a:pt x="66" y="17"/>
                    </a:lnTo>
                    <a:lnTo>
                      <a:pt x="69" y="19"/>
                    </a:lnTo>
                    <a:lnTo>
                      <a:pt x="58" y="16"/>
                    </a:lnTo>
                    <a:lnTo>
                      <a:pt x="67" y="13"/>
                    </a:lnTo>
                    <a:lnTo>
                      <a:pt x="60" y="22"/>
                    </a:lnTo>
                    <a:lnTo>
                      <a:pt x="61" y="18"/>
                    </a:lnTo>
                    <a:lnTo>
                      <a:pt x="60" y="44"/>
                    </a:lnTo>
                    <a:cubicBezTo>
                      <a:pt x="60" y="46"/>
                      <a:pt x="59" y="48"/>
                      <a:pt x="58" y="50"/>
                    </a:cubicBezTo>
                    <a:cubicBezTo>
                      <a:pt x="56" y="51"/>
                      <a:pt x="54" y="52"/>
                      <a:pt x="52" y="51"/>
                    </a:cubicBezTo>
                    <a:lnTo>
                      <a:pt x="23" y="48"/>
                    </a:lnTo>
                    <a:lnTo>
                      <a:pt x="27" y="48"/>
                    </a:lnTo>
                    <a:lnTo>
                      <a:pt x="15" y="54"/>
                    </a:lnTo>
                    <a:lnTo>
                      <a:pt x="19" y="43"/>
                    </a:lnTo>
                    <a:lnTo>
                      <a:pt x="23" y="53"/>
                    </a:lnTo>
                    <a:lnTo>
                      <a:pt x="21" y="51"/>
                    </a:lnTo>
                    <a:lnTo>
                      <a:pt x="40" y="70"/>
                    </a:lnTo>
                    <a:cubicBezTo>
                      <a:pt x="42" y="71"/>
                      <a:pt x="43" y="74"/>
                      <a:pt x="42" y="76"/>
                    </a:cubicBezTo>
                    <a:cubicBezTo>
                      <a:pt x="42" y="79"/>
                      <a:pt x="41" y="81"/>
                      <a:pt x="39" y="82"/>
                    </a:cubicBezTo>
                    <a:lnTo>
                      <a:pt x="16" y="98"/>
                    </a:lnTo>
                    <a:lnTo>
                      <a:pt x="19" y="94"/>
                    </a:lnTo>
                    <a:lnTo>
                      <a:pt x="16" y="105"/>
                    </a:lnTo>
                    <a:lnTo>
                      <a:pt x="13" y="96"/>
                    </a:lnTo>
                    <a:lnTo>
                      <a:pt x="23" y="102"/>
                    </a:lnTo>
                    <a:lnTo>
                      <a:pt x="19" y="100"/>
                    </a:lnTo>
                    <a:lnTo>
                      <a:pt x="48" y="102"/>
                    </a:lnTo>
                    <a:cubicBezTo>
                      <a:pt x="50" y="103"/>
                      <a:pt x="52" y="104"/>
                      <a:pt x="54" y="105"/>
                    </a:cubicBezTo>
                    <a:cubicBezTo>
                      <a:pt x="55" y="107"/>
                      <a:pt x="56" y="109"/>
                      <a:pt x="55" y="111"/>
                    </a:cubicBezTo>
                    <a:lnTo>
                      <a:pt x="52" y="136"/>
                    </a:lnTo>
                    <a:lnTo>
                      <a:pt x="52" y="141"/>
                    </a:lnTo>
                    <a:lnTo>
                      <a:pt x="50" y="136"/>
                    </a:lnTo>
                    <a:lnTo>
                      <a:pt x="54" y="140"/>
                    </a:lnTo>
                    <a:lnTo>
                      <a:pt x="50" y="138"/>
                    </a:lnTo>
                    <a:lnTo>
                      <a:pt x="57" y="139"/>
                    </a:lnTo>
                    <a:lnTo>
                      <a:pt x="52" y="139"/>
                    </a:lnTo>
                    <a:lnTo>
                      <a:pt x="58" y="136"/>
                    </a:lnTo>
                    <a:lnTo>
                      <a:pt x="56" y="137"/>
                    </a:lnTo>
                    <a:lnTo>
                      <a:pt x="77" y="120"/>
                    </a:lnTo>
                    <a:cubicBezTo>
                      <a:pt x="81" y="118"/>
                      <a:pt x="86" y="118"/>
                      <a:pt x="88" y="121"/>
                    </a:cubicBezTo>
                    <a:lnTo>
                      <a:pt x="106" y="141"/>
                    </a:lnTo>
                    <a:lnTo>
                      <a:pt x="104" y="139"/>
                    </a:lnTo>
                    <a:lnTo>
                      <a:pt x="112" y="143"/>
                    </a:lnTo>
                    <a:lnTo>
                      <a:pt x="107" y="143"/>
                    </a:lnTo>
                    <a:lnTo>
                      <a:pt x="112" y="142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7" name="Freeform 153"/>
              <p:cNvSpPr>
                <a:spLocks/>
              </p:cNvSpPr>
              <p:nvPr/>
            </p:nvSpPr>
            <p:spPr bwMode="auto">
              <a:xfrm>
                <a:off x="1601" y="3867"/>
                <a:ext cx="28" cy="31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1" y="8"/>
                  </a:cxn>
                  <a:cxn ang="0">
                    <a:pos x="10" y="10"/>
                  </a:cxn>
                  <a:cxn ang="0">
                    <a:pos x="10" y="0"/>
                  </a:cxn>
                  <a:cxn ang="0">
                    <a:pos x="15" y="8"/>
                  </a:cxn>
                  <a:cxn ang="0">
                    <a:pos x="21" y="1"/>
                  </a:cxn>
                  <a:cxn ang="0">
                    <a:pos x="20" y="10"/>
                  </a:cxn>
                  <a:cxn ang="0">
                    <a:pos x="28" y="11"/>
                  </a:cxn>
                  <a:cxn ang="0">
                    <a:pos x="22" y="16"/>
                  </a:cxn>
                  <a:cxn ang="0">
                    <a:pos x="28" y="23"/>
                  </a:cxn>
                  <a:cxn ang="0">
                    <a:pos x="19" y="22"/>
                  </a:cxn>
                  <a:cxn ang="0">
                    <a:pos x="19" y="31"/>
                  </a:cxn>
                  <a:cxn ang="0">
                    <a:pos x="14" y="23"/>
                  </a:cxn>
                  <a:cxn ang="0">
                    <a:pos x="8" y="30"/>
                  </a:cxn>
                  <a:cxn ang="0">
                    <a:pos x="9" y="21"/>
                  </a:cxn>
                  <a:cxn ang="0">
                    <a:pos x="0" y="21"/>
                  </a:cxn>
                  <a:cxn ang="0">
                    <a:pos x="7" y="15"/>
                  </a:cxn>
                  <a:cxn ang="0">
                    <a:pos x="1" y="8"/>
                  </a:cxn>
                </a:cxnLst>
                <a:rect l="0" t="0" r="r" b="b"/>
                <a:pathLst>
                  <a:path w="28" h="31">
                    <a:moveTo>
                      <a:pt x="1" y="8"/>
                    </a:moveTo>
                    <a:lnTo>
                      <a:pt x="1" y="8"/>
                    </a:lnTo>
                    <a:lnTo>
                      <a:pt x="10" y="10"/>
                    </a:lnTo>
                    <a:lnTo>
                      <a:pt x="10" y="0"/>
                    </a:lnTo>
                    <a:lnTo>
                      <a:pt x="15" y="8"/>
                    </a:lnTo>
                    <a:lnTo>
                      <a:pt x="21" y="1"/>
                    </a:lnTo>
                    <a:lnTo>
                      <a:pt x="20" y="10"/>
                    </a:lnTo>
                    <a:lnTo>
                      <a:pt x="28" y="11"/>
                    </a:lnTo>
                    <a:lnTo>
                      <a:pt x="22" y="16"/>
                    </a:lnTo>
                    <a:lnTo>
                      <a:pt x="28" y="23"/>
                    </a:lnTo>
                    <a:lnTo>
                      <a:pt x="19" y="22"/>
                    </a:lnTo>
                    <a:lnTo>
                      <a:pt x="19" y="31"/>
                    </a:lnTo>
                    <a:lnTo>
                      <a:pt x="14" y="23"/>
                    </a:lnTo>
                    <a:lnTo>
                      <a:pt x="8" y="30"/>
                    </a:lnTo>
                    <a:lnTo>
                      <a:pt x="9" y="21"/>
                    </a:lnTo>
                    <a:lnTo>
                      <a:pt x="0" y="21"/>
                    </a:lnTo>
                    <a:lnTo>
                      <a:pt x="7" y="15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8" name="Freeform 154"/>
              <p:cNvSpPr>
                <a:spLocks noEditPoints="1"/>
              </p:cNvSpPr>
              <p:nvPr/>
            </p:nvSpPr>
            <p:spPr bwMode="auto">
              <a:xfrm>
                <a:off x="1600" y="3866"/>
                <a:ext cx="31" cy="33"/>
              </a:xfrm>
              <a:custGeom>
                <a:avLst/>
                <a:gdLst/>
                <a:ahLst/>
                <a:cxnLst>
                  <a:cxn ang="0">
                    <a:pos x="6" y="56"/>
                  </a:cxn>
                  <a:cxn ang="0">
                    <a:pos x="68" y="59"/>
                  </a:cxn>
                  <a:cxn ang="0">
                    <a:pos x="59" y="8"/>
                  </a:cxn>
                  <a:cxn ang="0">
                    <a:pos x="73" y="4"/>
                  </a:cxn>
                  <a:cxn ang="0">
                    <a:pos x="94" y="48"/>
                  </a:cxn>
                  <a:cxn ang="0">
                    <a:pos x="142" y="8"/>
                  </a:cxn>
                  <a:cxn ang="0">
                    <a:pos x="140" y="72"/>
                  </a:cxn>
                  <a:cxn ang="0">
                    <a:pos x="185" y="65"/>
                  </a:cxn>
                  <a:cxn ang="0">
                    <a:pos x="190" y="79"/>
                  </a:cxn>
                  <a:cxn ang="0">
                    <a:pos x="149" y="103"/>
                  </a:cxn>
                  <a:cxn ang="0">
                    <a:pos x="187" y="152"/>
                  </a:cxn>
                  <a:cxn ang="0">
                    <a:pos x="127" y="150"/>
                  </a:cxn>
                  <a:cxn ang="0">
                    <a:pos x="134" y="201"/>
                  </a:cxn>
                  <a:cxn ang="0">
                    <a:pos x="120" y="205"/>
                  </a:cxn>
                  <a:cxn ang="0">
                    <a:pos x="99" y="159"/>
                  </a:cxn>
                  <a:cxn ang="0">
                    <a:pos x="51" y="201"/>
                  </a:cxn>
                  <a:cxn ang="0">
                    <a:pos x="54" y="136"/>
                  </a:cxn>
                  <a:cxn ang="0">
                    <a:pos x="8" y="144"/>
                  </a:cxn>
                  <a:cxn ang="0">
                    <a:pos x="3" y="130"/>
                  </a:cxn>
                  <a:cxn ang="0">
                    <a:pos x="44" y="106"/>
                  </a:cxn>
                  <a:cxn ang="0">
                    <a:pos x="56" y="95"/>
                  </a:cxn>
                  <a:cxn ang="0">
                    <a:pos x="55" y="107"/>
                  </a:cxn>
                  <a:cxn ang="0">
                    <a:pos x="9" y="128"/>
                  </a:cxn>
                  <a:cxn ang="0">
                    <a:pos x="68" y="132"/>
                  </a:cxn>
                  <a:cxn ang="0">
                    <a:pos x="63" y="195"/>
                  </a:cxn>
                  <a:cxn ang="0">
                    <a:pos x="88" y="148"/>
                  </a:cxn>
                  <a:cxn ang="0">
                    <a:pos x="100" y="149"/>
                  </a:cxn>
                  <a:cxn ang="0">
                    <a:pos x="118" y="200"/>
                  </a:cxn>
                  <a:cxn ang="0">
                    <a:pos x="123" y="136"/>
                  </a:cxn>
                  <a:cxn ang="0">
                    <a:pos x="181" y="141"/>
                  </a:cxn>
                  <a:cxn ang="0">
                    <a:pos x="137" y="114"/>
                  </a:cxn>
                  <a:cxn ang="0">
                    <a:pos x="138" y="102"/>
                  </a:cxn>
                  <a:cxn ang="0">
                    <a:pos x="184" y="81"/>
                  </a:cxn>
                  <a:cxn ang="0">
                    <a:pos x="126" y="77"/>
                  </a:cxn>
                  <a:cxn ang="0">
                    <a:pos x="130" y="14"/>
                  </a:cxn>
                  <a:cxn ang="0">
                    <a:pos x="105" y="59"/>
                  </a:cxn>
                  <a:cxn ang="0">
                    <a:pos x="93" y="58"/>
                  </a:cxn>
                  <a:cxn ang="0">
                    <a:pos x="75" y="8"/>
                  </a:cxn>
                  <a:cxn ang="0">
                    <a:pos x="72" y="73"/>
                  </a:cxn>
                  <a:cxn ang="0">
                    <a:pos x="12" y="68"/>
                  </a:cxn>
                  <a:cxn ang="0">
                    <a:pos x="56" y="95"/>
                  </a:cxn>
                </a:cxnLst>
                <a:rect l="0" t="0" r="r" b="b"/>
                <a:pathLst>
                  <a:path w="193" h="209">
                    <a:moveTo>
                      <a:pt x="7" y="66"/>
                    </a:moveTo>
                    <a:cubicBezTo>
                      <a:pt x="5" y="63"/>
                      <a:pt x="4" y="59"/>
                      <a:pt x="6" y="56"/>
                    </a:cubicBezTo>
                    <a:cubicBezTo>
                      <a:pt x="7" y="53"/>
                      <a:pt x="11" y="52"/>
                      <a:pt x="14" y="52"/>
                    </a:cubicBezTo>
                    <a:lnTo>
                      <a:pt x="68" y="59"/>
                    </a:lnTo>
                    <a:lnTo>
                      <a:pt x="59" y="67"/>
                    </a:lnTo>
                    <a:lnTo>
                      <a:pt x="59" y="8"/>
                    </a:lnTo>
                    <a:cubicBezTo>
                      <a:pt x="59" y="5"/>
                      <a:pt x="61" y="2"/>
                      <a:pt x="64" y="1"/>
                    </a:cubicBezTo>
                    <a:cubicBezTo>
                      <a:pt x="67" y="0"/>
                      <a:pt x="71" y="1"/>
                      <a:pt x="73" y="4"/>
                    </a:cubicBezTo>
                    <a:lnTo>
                      <a:pt x="106" y="49"/>
                    </a:lnTo>
                    <a:lnTo>
                      <a:pt x="94" y="48"/>
                    </a:lnTo>
                    <a:lnTo>
                      <a:pt x="133" y="9"/>
                    </a:lnTo>
                    <a:cubicBezTo>
                      <a:pt x="135" y="7"/>
                      <a:pt x="139" y="6"/>
                      <a:pt x="142" y="8"/>
                    </a:cubicBezTo>
                    <a:cubicBezTo>
                      <a:pt x="145" y="9"/>
                      <a:pt x="147" y="12"/>
                      <a:pt x="146" y="16"/>
                    </a:cubicBezTo>
                    <a:lnTo>
                      <a:pt x="140" y="72"/>
                    </a:lnTo>
                    <a:lnTo>
                      <a:pt x="133" y="63"/>
                    </a:lnTo>
                    <a:lnTo>
                      <a:pt x="185" y="65"/>
                    </a:lnTo>
                    <a:cubicBezTo>
                      <a:pt x="188" y="65"/>
                      <a:pt x="191" y="67"/>
                      <a:pt x="192" y="70"/>
                    </a:cubicBezTo>
                    <a:cubicBezTo>
                      <a:pt x="193" y="73"/>
                      <a:pt x="192" y="77"/>
                      <a:pt x="190" y="79"/>
                    </a:cubicBezTo>
                    <a:lnTo>
                      <a:pt x="148" y="115"/>
                    </a:lnTo>
                    <a:lnTo>
                      <a:pt x="149" y="103"/>
                    </a:lnTo>
                    <a:lnTo>
                      <a:pt x="186" y="143"/>
                    </a:lnTo>
                    <a:cubicBezTo>
                      <a:pt x="188" y="146"/>
                      <a:pt x="189" y="149"/>
                      <a:pt x="187" y="152"/>
                    </a:cubicBezTo>
                    <a:cubicBezTo>
                      <a:pt x="186" y="155"/>
                      <a:pt x="182" y="157"/>
                      <a:pt x="179" y="157"/>
                    </a:cubicBezTo>
                    <a:lnTo>
                      <a:pt x="127" y="150"/>
                    </a:lnTo>
                    <a:lnTo>
                      <a:pt x="136" y="143"/>
                    </a:lnTo>
                    <a:lnTo>
                      <a:pt x="134" y="201"/>
                    </a:lnTo>
                    <a:cubicBezTo>
                      <a:pt x="134" y="204"/>
                      <a:pt x="132" y="207"/>
                      <a:pt x="129" y="208"/>
                    </a:cubicBezTo>
                    <a:cubicBezTo>
                      <a:pt x="125" y="209"/>
                      <a:pt x="122" y="208"/>
                      <a:pt x="120" y="205"/>
                    </a:cubicBezTo>
                    <a:lnTo>
                      <a:pt x="87" y="158"/>
                    </a:lnTo>
                    <a:lnTo>
                      <a:pt x="99" y="159"/>
                    </a:lnTo>
                    <a:lnTo>
                      <a:pt x="60" y="200"/>
                    </a:lnTo>
                    <a:cubicBezTo>
                      <a:pt x="58" y="202"/>
                      <a:pt x="54" y="203"/>
                      <a:pt x="51" y="201"/>
                    </a:cubicBezTo>
                    <a:cubicBezTo>
                      <a:pt x="48" y="200"/>
                      <a:pt x="46" y="196"/>
                      <a:pt x="47" y="193"/>
                    </a:cubicBezTo>
                    <a:lnTo>
                      <a:pt x="54" y="136"/>
                    </a:lnTo>
                    <a:lnTo>
                      <a:pt x="62" y="146"/>
                    </a:lnTo>
                    <a:lnTo>
                      <a:pt x="8" y="144"/>
                    </a:lnTo>
                    <a:cubicBezTo>
                      <a:pt x="5" y="144"/>
                      <a:pt x="2" y="142"/>
                      <a:pt x="1" y="139"/>
                    </a:cubicBezTo>
                    <a:cubicBezTo>
                      <a:pt x="0" y="135"/>
                      <a:pt x="1" y="132"/>
                      <a:pt x="3" y="130"/>
                    </a:cubicBezTo>
                    <a:lnTo>
                      <a:pt x="45" y="94"/>
                    </a:lnTo>
                    <a:lnTo>
                      <a:pt x="44" y="106"/>
                    </a:lnTo>
                    <a:lnTo>
                      <a:pt x="7" y="66"/>
                    </a:lnTo>
                    <a:close/>
                    <a:moveTo>
                      <a:pt x="56" y="95"/>
                    </a:moveTo>
                    <a:cubicBezTo>
                      <a:pt x="58" y="97"/>
                      <a:pt x="58" y="99"/>
                      <a:pt x="58" y="101"/>
                    </a:cubicBezTo>
                    <a:cubicBezTo>
                      <a:pt x="58" y="103"/>
                      <a:pt x="57" y="105"/>
                      <a:pt x="55" y="107"/>
                    </a:cubicBezTo>
                    <a:lnTo>
                      <a:pt x="14" y="142"/>
                    </a:lnTo>
                    <a:lnTo>
                      <a:pt x="9" y="128"/>
                    </a:lnTo>
                    <a:lnTo>
                      <a:pt x="62" y="130"/>
                    </a:lnTo>
                    <a:cubicBezTo>
                      <a:pt x="65" y="130"/>
                      <a:pt x="67" y="131"/>
                      <a:pt x="68" y="132"/>
                    </a:cubicBezTo>
                    <a:cubicBezTo>
                      <a:pt x="70" y="134"/>
                      <a:pt x="70" y="136"/>
                      <a:pt x="70" y="139"/>
                    </a:cubicBezTo>
                    <a:lnTo>
                      <a:pt x="63" y="195"/>
                    </a:lnTo>
                    <a:lnTo>
                      <a:pt x="49" y="188"/>
                    </a:lnTo>
                    <a:lnTo>
                      <a:pt x="88" y="148"/>
                    </a:lnTo>
                    <a:cubicBezTo>
                      <a:pt x="89" y="146"/>
                      <a:pt x="92" y="146"/>
                      <a:pt x="94" y="146"/>
                    </a:cubicBezTo>
                    <a:cubicBezTo>
                      <a:pt x="96" y="146"/>
                      <a:pt x="99" y="147"/>
                      <a:pt x="100" y="149"/>
                    </a:cubicBezTo>
                    <a:lnTo>
                      <a:pt x="133" y="196"/>
                    </a:lnTo>
                    <a:lnTo>
                      <a:pt x="118" y="200"/>
                    </a:lnTo>
                    <a:lnTo>
                      <a:pt x="120" y="142"/>
                    </a:lnTo>
                    <a:cubicBezTo>
                      <a:pt x="120" y="140"/>
                      <a:pt x="121" y="138"/>
                      <a:pt x="123" y="136"/>
                    </a:cubicBezTo>
                    <a:cubicBezTo>
                      <a:pt x="124" y="135"/>
                      <a:pt x="127" y="134"/>
                      <a:pt x="129" y="134"/>
                    </a:cubicBezTo>
                    <a:lnTo>
                      <a:pt x="181" y="141"/>
                    </a:lnTo>
                    <a:lnTo>
                      <a:pt x="174" y="154"/>
                    </a:lnTo>
                    <a:lnTo>
                      <a:pt x="137" y="114"/>
                    </a:lnTo>
                    <a:cubicBezTo>
                      <a:pt x="135" y="112"/>
                      <a:pt x="135" y="110"/>
                      <a:pt x="135" y="108"/>
                    </a:cubicBezTo>
                    <a:cubicBezTo>
                      <a:pt x="135" y="106"/>
                      <a:pt x="136" y="104"/>
                      <a:pt x="138" y="102"/>
                    </a:cubicBezTo>
                    <a:lnTo>
                      <a:pt x="179" y="67"/>
                    </a:lnTo>
                    <a:lnTo>
                      <a:pt x="184" y="81"/>
                    </a:lnTo>
                    <a:lnTo>
                      <a:pt x="132" y="79"/>
                    </a:lnTo>
                    <a:cubicBezTo>
                      <a:pt x="130" y="79"/>
                      <a:pt x="128" y="78"/>
                      <a:pt x="126" y="77"/>
                    </a:cubicBezTo>
                    <a:cubicBezTo>
                      <a:pt x="125" y="75"/>
                      <a:pt x="124" y="73"/>
                      <a:pt x="124" y="71"/>
                    </a:cubicBezTo>
                    <a:lnTo>
                      <a:pt x="130" y="14"/>
                    </a:lnTo>
                    <a:lnTo>
                      <a:pt x="144" y="21"/>
                    </a:lnTo>
                    <a:lnTo>
                      <a:pt x="105" y="59"/>
                    </a:lnTo>
                    <a:cubicBezTo>
                      <a:pt x="103" y="61"/>
                      <a:pt x="101" y="62"/>
                      <a:pt x="99" y="62"/>
                    </a:cubicBezTo>
                    <a:cubicBezTo>
                      <a:pt x="96" y="61"/>
                      <a:pt x="94" y="60"/>
                      <a:pt x="93" y="58"/>
                    </a:cubicBezTo>
                    <a:lnTo>
                      <a:pt x="60" y="13"/>
                    </a:lnTo>
                    <a:lnTo>
                      <a:pt x="75" y="8"/>
                    </a:lnTo>
                    <a:lnTo>
                      <a:pt x="75" y="67"/>
                    </a:lnTo>
                    <a:cubicBezTo>
                      <a:pt x="75" y="69"/>
                      <a:pt x="74" y="71"/>
                      <a:pt x="72" y="73"/>
                    </a:cubicBezTo>
                    <a:cubicBezTo>
                      <a:pt x="70" y="74"/>
                      <a:pt x="68" y="75"/>
                      <a:pt x="66" y="75"/>
                    </a:cubicBezTo>
                    <a:lnTo>
                      <a:pt x="12" y="68"/>
                    </a:lnTo>
                    <a:lnTo>
                      <a:pt x="19" y="55"/>
                    </a:lnTo>
                    <a:lnTo>
                      <a:pt x="56" y="9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9" name="Freeform 155"/>
              <p:cNvSpPr>
                <a:spLocks noEditPoints="1"/>
              </p:cNvSpPr>
              <p:nvPr/>
            </p:nvSpPr>
            <p:spPr bwMode="auto">
              <a:xfrm>
                <a:off x="1599" y="3865"/>
                <a:ext cx="33" cy="33"/>
              </a:xfrm>
              <a:custGeom>
                <a:avLst/>
                <a:gdLst/>
                <a:ahLst/>
                <a:cxnLst>
                  <a:cxn ang="0">
                    <a:pos x="101" y="144"/>
                  </a:cxn>
                  <a:cxn ang="0">
                    <a:pos x="108" y="147"/>
                  </a:cxn>
                  <a:cxn ang="0">
                    <a:pos x="126" y="142"/>
                  </a:cxn>
                  <a:cxn ang="0">
                    <a:pos x="137" y="131"/>
                  </a:cxn>
                  <a:cxn ang="0">
                    <a:pos x="144" y="115"/>
                  </a:cxn>
                  <a:cxn ang="0">
                    <a:pos x="146" y="100"/>
                  </a:cxn>
                  <a:cxn ang="0">
                    <a:pos x="141" y="84"/>
                  </a:cxn>
                  <a:cxn ang="0">
                    <a:pos x="130" y="71"/>
                  </a:cxn>
                  <a:cxn ang="0">
                    <a:pos x="115" y="63"/>
                  </a:cxn>
                  <a:cxn ang="0">
                    <a:pos x="99" y="63"/>
                  </a:cxn>
                  <a:cxn ang="0">
                    <a:pos x="82" y="68"/>
                  </a:cxn>
                  <a:cxn ang="0">
                    <a:pos x="71" y="79"/>
                  </a:cxn>
                  <a:cxn ang="0">
                    <a:pos x="63" y="95"/>
                  </a:cxn>
                  <a:cxn ang="0">
                    <a:pos x="61" y="111"/>
                  </a:cxn>
                  <a:cxn ang="0">
                    <a:pos x="68" y="127"/>
                  </a:cxn>
                  <a:cxn ang="0">
                    <a:pos x="77" y="139"/>
                  </a:cxn>
                  <a:cxn ang="0">
                    <a:pos x="93" y="147"/>
                  </a:cxn>
                  <a:cxn ang="0">
                    <a:pos x="135" y="208"/>
                  </a:cxn>
                  <a:cxn ang="0">
                    <a:pos x="127" y="205"/>
                  </a:cxn>
                  <a:cxn ang="0">
                    <a:pos x="68" y="201"/>
                  </a:cxn>
                  <a:cxn ang="0">
                    <a:pos x="51" y="191"/>
                  </a:cxn>
                  <a:cxn ang="0">
                    <a:pos x="11" y="147"/>
                  </a:cxn>
                  <a:cxn ang="0">
                    <a:pos x="5" y="128"/>
                  </a:cxn>
                  <a:cxn ang="0">
                    <a:pos x="10" y="68"/>
                  </a:cxn>
                  <a:cxn ang="0">
                    <a:pos x="18" y="51"/>
                  </a:cxn>
                  <a:cxn ang="0">
                    <a:pos x="63" y="11"/>
                  </a:cxn>
                  <a:cxn ang="0">
                    <a:pos x="82" y="5"/>
                  </a:cxn>
                  <a:cxn ang="0">
                    <a:pos x="140" y="10"/>
                  </a:cxn>
                  <a:cxn ang="0">
                    <a:pos x="158" y="19"/>
                  </a:cxn>
                  <a:cxn ang="0">
                    <a:pos x="196" y="63"/>
                  </a:cxn>
                  <a:cxn ang="0">
                    <a:pos x="202" y="82"/>
                  </a:cxn>
                  <a:cxn ang="0">
                    <a:pos x="199" y="142"/>
                  </a:cxn>
                  <a:cxn ang="0">
                    <a:pos x="190" y="160"/>
                  </a:cxn>
                  <a:cxn ang="0">
                    <a:pos x="146" y="199"/>
                  </a:cxn>
                  <a:cxn ang="0">
                    <a:pos x="135" y="208"/>
                  </a:cxn>
                </a:cxnLst>
                <a:rect l="0" t="0" r="r" b="b"/>
                <a:pathLst>
                  <a:path w="208" h="208">
                    <a:moveTo>
                      <a:pt x="101" y="144"/>
                    </a:moveTo>
                    <a:lnTo>
                      <a:pt x="101" y="144"/>
                    </a:lnTo>
                    <a:cubicBezTo>
                      <a:pt x="101" y="144"/>
                      <a:pt x="101" y="144"/>
                      <a:pt x="101" y="144"/>
                    </a:cubicBezTo>
                    <a:cubicBezTo>
                      <a:pt x="104" y="144"/>
                      <a:pt x="107" y="145"/>
                      <a:pt x="108" y="147"/>
                    </a:cubicBezTo>
                    <a:lnTo>
                      <a:pt x="126" y="169"/>
                    </a:lnTo>
                    <a:lnTo>
                      <a:pt x="126" y="142"/>
                    </a:lnTo>
                    <a:cubicBezTo>
                      <a:pt x="126" y="139"/>
                      <a:pt x="127" y="136"/>
                      <a:pt x="129" y="134"/>
                    </a:cubicBezTo>
                    <a:cubicBezTo>
                      <a:pt x="132" y="133"/>
                      <a:pt x="135" y="131"/>
                      <a:pt x="137" y="131"/>
                    </a:cubicBezTo>
                    <a:lnTo>
                      <a:pt x="163" y="134"/>
                    </a:lnTo>
                    <a:lnTo>
                      <a:pt x="144" y="115"/>
                    </a:lnTo>
                    <a:cubicBezTo>
                      <a:pt x="143" y="114"/>
                      <a:pt x="141" y="111"/>
                      <a:pt x="143" y="108"/>
                    </a:cubicBezTo>
                    <a:cubicBezTo>
                      <a:pt x="143" y="104"/>
                      <a:pt x="144" y="103"/>
                      <a:pt x="146" y="100"/>
                    </a:cubicBezTo>
                    <a:lnTo>
                      <a:pt x="166" y="84"/>
                    </a:lnTo>
                    <a:lnTo>
                      <a:pt x="141" y="84"/>
                    </a:lnTo>
                    <a:cubicBezTo>
                      <a:pt x="138" y="84"/>
                      <a:pt x="135" y="82"/>
                      <a:pt x="133" y="79"/>
                    </a:cubicBezTo>
                    <a:cubicBezTo>
                      <a:pt x="130" y="78"/>
                      <a:pt x="130" y="75"/>
                      <a:pt x="130" y="71"/>
                    </a:cubicBezTo>
                    <a:lnTo>
                      <a:pt x="133" y="46"/>
                    </a:lnTo>
                    <a:lnTo>
                      <a:pt x="115" y="63"/>
                    </a:lnTo>
                    <a:cubicBezTo>
                      <a:pt x="113" y="67"/>
                      <a:pt x="110" y="67"/>
                      <a:pt x="107" y="67"/>
                    </a:cubicBezTo>
                    <a:cubicBezTo>
                      <a:pt x="104" y="67"/>
                      <a:pt x="101" y="65"/>
                      <a:pt x="99" y="63"/>
                    </a:cubicBezTo>
                    <a:lnTo>
                      <a:pt x="83" y="41"/>
                    </a:lnTo>
                    <a:lnTo>
                      <a:pt x="82" y="68"/>
                    </a:lnTo>
                    <a:cubicBezTo>
                      <a:pt x="82" y="71"/>
                      <a:pt x="82" y="75"/>
                      <a:pt x="79" y="76"/>
                    </a:cubicBezTo>
                    <a:cubicBezTo>
                      <a:pt x="77" y="78"/>
                      <a:pt x="74" y="79"/>
                      <a:pt x="71" y="79"/>
                    </a:cubicBezTo>
                    <a:lnTo>
                      <a:pt x="44" y="76"/>
                    </a:lnTo>
                    <a:lnTo>
                      <a:pt x="63" y="95"/>
                    </a:lnTo>
                    <a:cubicBezTo>
                      <a:pt x="65" y="97"/>
                      <a:pt x="66" y="100"/>
                      <a:pt x="66" y="103"/>
                    </a:cubicBezTo>
                    <a:cubicBezTo>
                      <a:pt x="66" y="106"/>
                      <a:pt x="65" y="108"/>
                      <a:pt x="61" y="111"/>
                    </a:cubicBezTo>
                    <a:lnTo>
                      <a:pt x="41" y="127"/>
                    </a:lnTo>
                    <a:lnTo>
                      <a:pt x="68" y="127"/>
                    </a:lnTo>
                    <a:cubicBezTo>
                      <a:pt x="71" y="127"/>
                      <a:pt x="72" y="128"/>
                      <a:pt x="76" y="130"/>
                    </a:cubicBezTo>
                    <a:cubicBezTo>
                      <a:pt x="77" y="133"/>
                      <a:pt x="77" y="136"/>
                      <a:pt x="77" y="139"/>
                    </a:cubicBezTo>
                    <a:lnTo>
                      <a:pt x="74" y="164"/>
                    </a:lnTo>
                    <a:lnTo>
                      <a:pt x="93" y="147"/>
                    </a:lnTo>
                    <a:cubicBezTo>
                      <a:pt x="96" y="145"/>
                      <a:pt x="97" y="144"/>
                      <a:pt x="101" y="144"/>
                    </a:cubicBezTo>
                    <a:close/>
                    <a:moveTo>
                      <a:pt x="135" y="208"/>
                    </a:moveTo>
                    <a:lnTo>
                      <a:pt x="135" y="208"/>
                    </a:lnTo>
                    <a:cubicBezTo>
                      <a:pt x="132" y="208"/>
                      <a:pt x="129" y="207"/>
                      <a:pt x="127" y="205"/>
                    </a:cubicBezTo>
                    <a:lnTo>
                      <a:pt x="99" y="169"/>
                    </a:lnTo>
                    <a:lnTo>
                      <a:pt x="68" y="201"/>
                    </a:lnTo>
                    <a:cubicBezTo>
                      <a:pt x="65" y="204"/>
                      <a:pt x="60" y="204"/>
                      <a:pt x="55" y="202"/>
                    </a:cubicBezTo>
                    <a:cubicBezTo>
                      <a:pt x="52" y="201"/>
                      <a:pt x="49" y="196"/>
                      <a:pt x="51" y="191"/>
                    </a:cubicBezTo>
                    <a:lnTo>
                      <a:pt x="55" y="147"/>
                    </a:lnTo>
                    <a:lnTo>
                      <a:pt x="11" y="147"/>
                    </a:lnTo>
                    <a:cubicBezTo>
                      <a:pt x="7" y="147"/>
                      <a:pt x="4" y="144"/>
                      <a:pt x="2" y="139"/>
                    </a:cubicBezTo>
                    <a:cubicBezTo>
                      <a:pt x="0" y="136"/>
                      <a:pt x="2" y="131"/>
                      <a:pt x="5" y="128"/>
                    </a:cubicBezTo>
                    <a:lnTo>
                      <a:pt x="40" y="101"/>
                    </a:lnTo>
                    <a:lnTo>
                      <a:pt x="10" y="68"/>
                    </a:lnTo>
                    <a:cubicBezTo>
                      <a:pt x="7" y="65"/>
                      <a:pt x="5" y="60"/>
                      <a:pt x="8" y="57"/>
                    </a:cubicBezTo>
                    <a:cubicBezTo>
                      <a:pt x="10" y="52"/>
                      <a:pt x="15" y="51"/>
                      <a:pt x="18" y="51"/>
                    </a:cubicBezTo>
                    <a:lnTo>
                      <a:pt x="61" y="56"/>
                    </a:lnTo>
                    <a:lnTo>
                      <a:pt x="63" y="11"/>
                    </a:lnTo>
                    <a:cubicBezTo>
                      <a:pt x="63" y="7"/>
                      <a:pt x="66" y="4"/>
                      <a:pt x="69" y="2"/>
                    </a:cubicBezTo>
                    <a:cubicBezTo>
                      <a:pt x="74" y="0"/>
                      <a:pt x="79" y="2"/>
                      <a:pt x="82" y="5"/>
                    </a:cubicBezTo>
                    <a:lnTo>
                      <a:pt x="108" y="40"/>
                    </a:lnTo>
                    <a:lnTo>
                      <a:pt x="140" y="10"/>
                    </a:lnTo>
                    <a:cubicBezTo>
                      <a:pt x="143" y="7"/>
                      <a:pt x="149" y="7"/>
                      <a:pt x="152" y="8"/>
                    </a:cubicBezTo>
                    <a:cubicBezTo>
                      <a:pt x="157" y="10"/>
                      <a:pt x="158" y="15"/>
                      <a:pt x="158" y="19"/>
                    </a:cubicBezTo>
                    <a:lnTo>
                      <a:pt x="152" y="63"/>
                    </a:lnTo>
                    <a:lnTo>
                      <a:pt x="196" y="63"/>
                    </a:lnTo>
                    <a:cubicBezTo>
                      <a:pt x="201" y="63"/>
                      <a:pt x="205" y="67"/>
                      <a:pt x="207" y="71"/>
                    </a:cubicBezTo>
                    <a:cubicBezTo>
                      <a:pt x="208" y="75"/>
                      <a:pt x="207" y="79"/>
                      <a:pt x="202" y="82"/>
                    </a:cubicBezTo>
                    <a:lnTo>
                      <a:pt x="168" y="109"/>
                    </a:lnTo>
                    <a:lnTo>
                      <a:pt x="199" y="142"/>
                    </a:lnTo>
                    <a:cubicBezTo>
                      <a:pt x="202" y="145"/>
                      <a:pt x="202" y="150"/>
                      <a:pt x="201" y="153"/>
                    </a:cubicBezTo>
                    <a:cubicBezTo>
                      <a:pt x="199" y="158"/>
                      <a:pt x="194" y="160"/>
                      <a:pt x="190" y="160"/>
                    </a:cubicBezTo>
                    <a:lnTo>
                      <a:pt x="146" y="153"/>
                    </a:lnTo>
                    <a:lnTo>
                      <a:pt x="146" y="199"/>
                    </a:lnTo>
                    <a:cubicBezTo>
                      <a:pt x="146" y="202"/>
                      <a:pt x="143" y="207"/>
                      <a:pt x="138" y="208"/>
                    </a:cubicBezTo>
                    <a:cubicBezTo>
                      <a:pt x="137" y="208"/>
                      <a:pt x="137" y="208"/>
                      <a:pt x="135" y="208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0" name="Freeform 156"/>
              <p:cNvSpPr>
                <a:spLocks noEditPoints="1"/>
              </p:cNvSpPr>
              <p:nvPr/>
            </p:nvSpPr>
            <p:spPr bwMode="auto">
              <a:xfrm>
                <a:off x="1598" y="3864"/>
                <a:ext cx="35" cy="35"/>
              </a:xfrm>
              <a:custGeom>
                <a:avLst/>
                <a:gdLst/>
                <a:ahLst/>
                <a:cxnLst>
                  <a:cxn ang="0">
                    <a:pos x="139" y="170"/>
                  </a:cxn>
                  <a:cxn ang="0">
                    <a:pos x="133" y="133"/>
                  </a:cxn>
                  <a:cxn ang="0">
                    <a:pos x="145" y="127"/>
                  </a:cxn>
                  <a:cxn ang="0">
                    <a:pos x="147" y="100"/>
                  </a:cxn>
                  <a:cxn ang="0">
                    <a:pos x="135" y="92"/>
                  </a:cxn>
                  <a:cxn ang="0">
                    <a:pos x="145" y="58"/>
                  </a:cxn>
                  <a:cxn ang="0">
                    <a:pos x="102" y="77"/>
                  </a:cxn>
                  <a:cxn ang="0">
                    <a:pos x="96" y="77"/>
                  </a:cxn>
                  <a:cxn ang="0">
                    <a:pos x="50" y="90"/>
                  </a:cxn>
                  <a:cxn ang="0">
                    <a:pos x="79" y="114"/>
                  </a:cxn>
                  <a:cxn ang="0">
                    <a:pos x="74" y="125"/>
                  </a:cxn>
                  <a:cxn ang="0">
                    <a:pos x="91" y="146"/>
                  </a:cxn>
                  <a:cxn ang="0">
                    <a:pos x="105" y="143"/>
                  </a:cxn>
                  <a:cxn ang="0">
                    <a:pos x="73" y="170"/>
                  </a:cxn>
                  <a:cxn ang="0">
                    <a:pos x="72" y="141"/>
                  </a:cxn>
                  <a:cxn ang="0">
                    <a:pos x="62" y="111"/>
                  </a:cxn>
                  <a:cxn ang="0">
                    <a:pos x="64" y="107"/>
                  </a:cxn>
                  <a:cxn ang="0">
                    <a:pos x="75" y="78"/>
                  </a:cxn>
                  <a:cxn ang="0">
                    <a:pos x="81" y="47"/>
                  </a:cxn>
                  <a:cxn ang="0">
                    <a:pos x="117" y="66"/>
                  </a:cxn>
                  <a:cxn ang="0">
                    <a:pos x="143" y="45"/>
                  </a:cxn>
                  <a:cxn ang="0">
                    <a:pos x="144" y="79"/>
                  </a:cxn>
                  <a:cxn ang="0">
                    <a:pos x="177" y="97"/>
                  </a:cxn>
                  <a:cxn ang="0">
                    <a:pos x="158" y="120"/>
                  </a:cxn>
                  <a:cxn ang="0">
                    <a:pos x="143" y="145"/>
                  </a:cxn>
                  <a:cxn ang="0">
                    <a:pos x="140" y="148"/>
                  </a:cxn>
                  <a:cxn ang="0">
                    <a:pos x="111" y="161"/>
                  </a:cxn>
                  <a:cxn ang="0">
                    <a:pos x="139" y="222"/>
                  </a:cxn>
                  <a:cxn ang="0">
                    <a:pos x="80" y="213"/>
                  </a:cxn>
                  <a:cxn ang="0">
                    <a:pos x="49" y="204"/>
                  </a:cxn>
                  <a:cxn ang="0">
                    <a:pos x="12" y="159"/>
                  </a:cxn>
                  <a:cxn ang="0">
                    <a:pos x="42" y="101"/>
                  </a:cxn>
                  <a:cxn ang="0">
                    <a:pos x="6" y="68"/>
                  </a:cxn>
                  <a:cxn ang="0">
                    <a:pos x="68" y="55"/>
                  </a:cxn>
                  <a:cxn ang="0">
                    <a:pos x="77" y="1"/>
                  </a:cxn>
                  <a:cxn ang="0">
                    <a:pos x="141" y="11"/>
                  </a:cxn>
                  <a:cxn ang="0">
                    <a:pos x="172" y="27"/>
                  </a:cxn>
                  <a:cxn ang="0">
                    <a:pos x="218" y="71"/>
                  </a:cxn>
                  <a:cxn ang="0">
                    <a:pos x="180" y="110"/>
                  </a:cxn>
                  <a:cxn ang="0">
                    <a:pos x="201" y="173"/>
                  </a:cxn>
                  <a:cxn ang="0">
                    <a:pos x="158" y="211"/>
                  </a:cxn>
                  <a:cxn ang="0">
                    <a:pos x="138" y="209"/>
                  </a:cxn>
                  <a:cxn ang="0">
                    <a:pos x="154" y="152"/>
                  </a:cxn>
                  <a:cxn ang="0">
                    <a:pos x="198" y="150"/>
                  </a:cxn>
                  <a:cxn ang="0">
                    <a:pos x="203" y="82"/>
                  </a:cxn>
                  <a:cxn ang="0">
                    <a:pos x="202" y="77"/>
                  </a:cxn>
                  <a:cxn ang="0">
                    <a:pos x="157" y="29"/>
                  </a:cxn>
                  <a:cxn ang="0">
                    <a:pos x="120" y="52"/>
                  </a:cxn>
                  <a:cxn ang="0">
                    <a:pos x="74" y="16"/>
                  </a:cxn>
                  <a:cxn ang="0">
                    <a:pos x="73" y="69"/>
                  </a:cxn>
                  <a:cxn ang="0">
                    <a:pos x="22" y="65"/>
                  </a:cxn>
                  <a:cxn ang="0">
                    <a:pos x="52" y="102"/>
                  </a:cxn>
                  <a:cxn ang="0">
                    <a:pos x="16" y="148"/>
                  </a:cxn>
                  <a:cxn ang="0">
                    <a:pos x="67" y="148"/>
                  </a:cxn>
                  <a:cxn ang="0">
                    <a:pos x="67" y="203"/>
                  </a:cxn>
                  <a:cxn ang="0">
                    <a:pos x="106" y="167"/>
                  </a:cxn>
                  <a:cxn ang="0">
                    <a:pos x="141" y="206"/>
                  </a:cxn>
                </a:cxnLst>
                <a:rect l="0" t="0" r="r" b="b"/>
                <a:pathLst>
                  <a:path w="222" h="222">
                    <a:moveTo>
                      <a:pt x="105" y="143"/>
                    </a:moveTo>
                    <a:cubicBezTo>
                      <a:pt x="107" y="142"/>
                      <a:pt x="109" y="142"/>
                      <a:pt x="111" y="143"/>
                    </a:cubicBezTo>
                    <a:lnTo>
                      <a:pt x="118" y="146"/>
                    </a:lnTo>
                    <a:cubicBezTo>
                      <a:pt x="119" y="147"/>
                      <a:pt x="120" y="147"/>
                      <a:pt x="121" y="148"/>
                    </a:cubicBezTo>
                    <a:lnTo>
                      <a:pt x="139" y="170"/>
                    </a:lnTo>
                    <a:lnTo>
                      <a:pt x="124" y="175"/>
                    </a:lnTo>
                    <a:lnTo>
                      <a:pt x="124" y="148"/>
                    </a:lnTo>
                    <a:cubicBezTo>
                      <a:pt x="124" y="148"/>
                      <a:pt x="125" y="147"/>
                      <a:pt x="125" y="146"/>
                    </a:cubicBezTo>
                    <a:lnTo>
                      <a:pt x="128" y="138"/>
                    </a:lnTo>
                    <a:cubicBezTo>
                      <a:pt x="129" y="135"/>
                      <a:pt x="130" y="134"/>
                      <a:pt x="133" y="133"/>
                    </a:cubicBezTo>
                    <a:lnTo>
                      <a:pt x="141" y="130"/>
                    </a:lnTo>
                    <a:cubicBezTo>
                      <a:pt x="142" y="130"/>
                      <a:pt x="143" y="129"/>
                      <a:pt x="144" y="130"/>
                    </a:cubicBezTo>
                    <a:lnTo>
                      <a:pt x="170" y="133"/>
                    </a:lnTo>
                    <a:lnTo>
                      <a:pt x="164" y="146"/>
                    </a:lnTo>
                    <a:lnTo>
                      <a:pt x="145" y="127"/>
                    </a:lnTo>
                    <a:cubicBezTo>
                      <a:pt x="144" y="126"/>
                      <a:pt x="143" y="124"/>
                      <a:pt x="143" y="123"/>
                    </a:cubicBezTo>
                    <a:lnTo>
                      <a:pt x="142" y="116"/>
                    </a:lnTo>
                    <a:cubicBezTo>
                      <a:pt x="141" y="114"/>
                      <a:pt x="141" y="113"/>
                      <a:pt x="142" y="112"/>
                    </a:cubicBezTo>
                    <a:lnTo>
                      <a:pt x="145" y="104"/>
                    </a:lnTo>
                    <a:cubicBezTo>
                      <a:pt x="145" y="102"/>
                      <a:pt x="146" y="101"/>
                      <a:pt x="147" y="100"/>
                    </a:cubicBezTo>
                    <a:lnTo>
                      <a:pt x="167" y="84"/>
                    </a:lnTo>
                    <a:lnTo>
                      <a:pt x="172" y="98"/>
                    </a:lnTo>
                    <a:lnTo>
                      <a:pt x="147" y="98"/>
                    </a:lnTo>
                    <a:cubicBezTo>
                      <a:pt x="146" y="98"/>
                      <a:pt x="144" y="98"/>
                      <a:pt x="143" y="97"/>
                    </a:cubicBezTo>
                    <a:lnTo>
                      <a:pt x="135" y="92"/>
                    </a:lnTo>
                    <a:cubicBezTo>
                      <a:pt x="134" y="91"/>
                      <a:pt x="133" y="90"/>
                      <a:pt x="132" y="88"/>
                    </a:cubicBezTo>
                    <a:lnTo>
                      <a:pt x="129" y="80"/>
                    </a:lnTo>
                    <a:cubicBezTo>
                      <a:pt x="129" y="79"/>
                      <a:pt x="128" y="78"/>
                      <a:pt x="129" y="77"/>
                    </a:cubicBezTo>
                    <a:lnTo>
                      <a:pt x="132" y="52"/>
                    </a:lnTo>
                    <a:lnTo>
                      <a:pt x="145" y="58"/>
                    </a:lnTo>
                    <a:lnTo>
                      <a:pt x="127" y="75"/>
                    </a:lnTo>
                    <a:cubicBezTo>
                      <a:pt x="126" y="76"/>
                      <a:pt x="126" y="76"/>
                      <a:pt x="125" y="77"/>
                    </a:cubicBezTo>
                    <a:lnTo>
                      <a:pt x="117" y="81"/>
                    </a:lnTo>
                    <a:cubicBezTo>
                      <a:pt x="115" y="82"/>
                      <a:pt x="112" y="82"/>
                      <a:pt x="110" y="81"/>
                    </a:cubicBezTo>
                    <a:lnTo>
                      <a:pt x="102" y="77"/>
                    </a:lnTo>
                    <a:cubicBezTo>
                      <a:pt x="101" y="76"/>
                      <a:pt x="100" y="75"/>
                      <a:pt x="99" y="74"/>
                    </a:cubicBezTo>
                    <a:lnTo>
                      <a:pt x="83" y="52"/>
                    </a:lnTo>
                    <a:lnTo>
                      <a:pt x="97" y="48"/>
                    </a:lnTo>
                    <a:lnTo>
                      <a:pt x="96" y="75"/>
                    </a:lnTo>
                    <a:cubicBezTo>
                      <a:pt x="96" y="76"/>
                      <a:pt x="96" y="76"/>
                      <a:pt x="96" y="77"/>
                    </a:cubicBezTo>
                    <a:lnTo>
                      <a:pt x="93" y="85"/>
                    </a:lnTo>
                    <a:cubicBezTo>
                      <a:pt x="92" y="87"/>
                      <a:pt x="90" y="89"/>
                      <a:pt x="88" y="90"/>
                    </a:cubicBezTo>
                    <a:lnTo>
                      <a:pt x="80" y="93"/>
                    </a:lnTo>
                    <a:cubicBezTo>
                      <a:pt x="79" y="93"/>
                      <a:pt x="78" y="94"/>
                      <a:pt x="77" y="93"/>
                    </a:cubicBezTo>
                    <a:lnTo>
                      <a:pt x="50" y="90"/>
                    </a:lnTo>
                    <a:lnTo>
                      <a:pt x="56" y="77"/>
                    </a:lnTo>
                    <a:lnTo>
                      <a:pt x="75" y="96"/>
                    </a:lnTo>
                    <a:cubicBezTo>
                      <a:pt x="76" y="97"/>
                      <a:pt x="77" y="98"/>
                      <a:pt x="77" y="99"/>
                    </a:cubicBezTo>
                    <a:lnTo>
                      <a:pt x="80" y="107"/>
                    </a:lnTo>
                    <a:cubicBezTo>
                      <a:pt x="81" y="109"/>
                      <a:pt x="81" y="112"/>
                      <a:pt x="79" y="114"/>
                    </a:cubicBezTo>
                    <a:lnTo>
                      <a:pt x="74" y="122"/>
                    </a:lnTo>
                    <a:cubicBezTo>
                      <a:pt x="74" y="122"/>
                      <a:pt x="73" y="123"/>
                      <a:pt x="72" y="124"/>
                    </a:cubicBezTo>
                    <a:lnTo>
                      <a:pt x="52" y="140"/>
                    </a:lnTo>
                    <a:lnTo>
                      <a:pt x="47" y="125"/>
                    </a:lnTo>
                    <a:lnTo>
                      <a:pt x="74" y="125"/>
                    </a:lnTo>
                    <a:cubicBezTo>
                      <a:pt x="75" y="125"/>
                      <a:pt x="76" y="126"/>
                      <a:pt x="77" y="126"/>
                    </a:cubicBezTo>
                    <a:lnTo>
                      <a:pt x="85" y="129"/>
                    </a:lnTo>
                    <a:cubicBezTo>
                      <a:pt x="88" y="130"/>
                      <a:pt x="90" y="133"/>
                      <a:pt x="90" y="136"/>
                    </a:cubicBezTo>
                    <a:lnTo>
                      <a:pt x="91" y="145"/>
                    </a:lnTo>
                    <a:cubicBezTo>
                      <a:pt x="91" y="145"/>
                      <a:pt x="91" y="146"/>
                      <a:pt x="91" y="146"/>
                    </a:cubicBezTo>
                    <a:lnTo>
                      <a:pt x="88" y="171"/>
                    </a:lnTo>
                    <a:lnTo>
                      <a:pt x="75" y="164"/>
                    </a:lnTo>
                    <a:lnTo>
                      <a:pt x="94" y="147"/>
                    </a:lnTo>
                    <a:cubicBezTo>
                      <a:pt x="95" y="147"/>
                      <a:pt x="96" y="146"/>
                      <a:pt x="97" y="146"/>
                    </a:cubicBezTo>
                    <a:lnTo>
                      <a:pt x="105" y="143"/>
                    </a:lnTo>
                    <a:close/>
                    <a:moveTo>
                      <a:pt x="102" y="161"/>
                    </a:moveTo>
                    <a:lnTo>
                      <a:pt x="105" y="159"/>
                    </a:lnTo>
                    <a:lnTo>
                      <a:pt x="86" y="176"/>
                    </a:lnTo>
                    <a:cubicBezTo>
                      <a:pt x="83" y="179"/>
                      <a:pt x="80" y="179"/>
                      <a:pt x="77" y="178"/>
                    </a:cubicBezTo>
                    <a:cubicBezTo>
                      <a:pt x="74" y="176"/>
                      <a:pt x="72" y="173"/>
                      <a:pt x="73" y="170"/>
                    </a:cubicBezTo>
                    <a:lnTo>
                      <a:pt x="76" y="145"/>
                    </a:lnTo>
                    <a:lnTo>
                      <a:pt x="76" y="146"/>
                    </a:lnTo>
                    <a:lnTo>
                      <a:pt x="75" y="137"/>
                    </a:lnTo>
                    <a:lnTo>
                      <a:pt x="80" y="144"/>
                    </a:lnTo>
                    <a:lnTo>
                      <a:pt x="72" y="141"/>
                    </a:lnTo>
                    <a:lnTo>
                      <a:pt x="74" y="141"/>
                    </a:lnTo>
                    <a:lnTo>
                      <a:pt x="47" y="141"/>
                    </a:lnTo>
                    <a:cubicBezTo>
                      <a:pt x="44" y="141"/>
                      <a:pt x="41" y="139"/>
                      <a:pt x="40" y="136"/>
                    </a:cubicBezTo>
                    <a:cubicBezTo>
                      <a:pt x="39" y="133"/>
                      <a:pt x="40" y="129"/>
                      <a:pt x="42" y="127"/>
                    </a:cubicBezTo>
                    <a:lnTo>
                      <a:pt x="62" y="111"/>
                    </a:lnTo>
                    <a:lnTo>
                      <a:pt x="61" y="113"/>
                    </a:lnTo>
                    <a:lnTo>
                      <a:pt x="66" y="105"/>
                    </a:lnTo>
                    <a:lnTo>
                      <a:pt x="65" y="112"/>
                    </a:lnTo>
                    <a:lnTo>
                      <a:pt x="62" y="104"/>
                    </a:lnTo>
                    <a:lnTo>
                      <a:pt x="64" y="107"/>
                    </a:lnTo>
                    <a:lnTo>
                      <a:pt x="45" y="88"/>
                    </a:lnTo>
                    <a:cubicBezTo>
                      <a:pt x="42" y="86"/>
                      <a:pt x="42" y="82"/>
                      <a:pt x="43" y="79"/>
                    </a:cubicBezTo>
                    <a:cubicBezTo>
                      <a:pt x="45" y="76"/>
                      <a:pt x="48" y="74"/>
                      <a:pt x="51" y="75"/>
                    </a:cubicBezTo>
                    <a:lnTo>
                      <a:pt x="78" y="78"/>
                    </a:lnTo>
                    <a:lnTo>
                      <a:pt x="75" y="78"/>
                    </a:lnTo>
                    <a:lnTo>
                      <a:pt x="83" y="75"/>
                    </a:lnTo>
                    <a:lnTo>
                      <a:pt x="78" y="80"/>
                    </a:lnTo>
                    <a:lnTo>
                      <a:pt x="81" y="72"/>
                    </a:lnTo>
                    <a:lnTo>
                      <a:pt x="80" y="74"/>
                    </a:lnTo>
                    <a:lnTo>
                      <a:pt x="81" y="47"/>
                    </a:lnTo>
                    <a:cubicBezTo>
                      <a:pt x="82" y="44"/>
                      <a:pt x="84" y="41"/>
                      <a:pt x="87" y="40"/>
                    </a:cubicBezTo>
                    <a:cubicBezTo>
                      <a:pt x="90" y="39"/>
                      <a:pt x="94" y="40"/>
                      <a:pt x="96" y="43"/>
                    </a:cubicBezTo>
                    <a:lnTo>
                      <a:pt x="112" y="65"/>
                    </a:lnTo>
                    <a:lnTo>
                      <a:pt x="109" y="62"/>
                    </a:lnTo>
                    <a:lnTo>
                      <a:pt x="117" y="66"/>
                    </a:lnTo>
                    <a:lnTo>
                      <a:pt x="110" y="66"/>
                    </a:lnTo>
                    <a:lnTo>
                      <a:pt x="118" y="62"/>
                    </a:lnTo>
                    <a:lnTo>
                      <a:pt x="116" y="64"/>
                    </a:lnTo>
                    <a:lnTo>
                      <a:pt x="134" y="47"/>
                    </a:lnTo>
                    <a:cubicBezTo>
                      <a:pt x="136" y="44"/>
                      <a:pt x="140" y="44"/>
                      <a:pt x="143" y="45"/>
                    </a:cubicBezTo>
                    <a:cubicBezTo>
                      <a:pt x="146" y="47"/>
                      <a:pt x="148" y="50"/>
                      <a:pt x="147" y="53"/>
                    </a:cubicBezTo>
                    <a:lnTo>
                      <a:pt x="144" y="78"/>
                    </a:lnTo>
                    <a:lnTo>
                      <a:pt x="144" y="75"/>
                    </a:lnTo>
                    <a:lnTo>
                      <a:pt x="147" y="83"/>
                    </a:lnTo>
                    <a:lnTo>
                      <a:pt x="144" y="79"/>
                    </a:lnTo>
                    <a:lnTo>
                      <a:pt x="152" y="84"/>
                    </a:lnTo>
                    <a:lnTo>
                      <a:pt x="147" y="82"/>
                    </a:lnTo>
                    <a:lnTo>
                      <a:pt x="172" y="82"/>
                    </a:lnTo>
                    <a:cubicBezTo>
                      <a:pt x="176" y="82"/>
                      <a:pt x="179" y="85"/>
                      <a:pt x="180" y="88"/>
                    </a:cubicBezTo>
                    <a:cubicBezTo>
                      <a:pt x="181" y="91"/>
                      <a:pt x="180" y="95"/>
                      <a:pt x="177" y="97"/>
                    </a:cubicBezTo>
                    <a:lnTo>
                      <a:pt x="157" y="113"/>
                    </a:lnTo>
                    <a:lnTo>
                      <a:pt x="160" y="109"/>
                    </a:lnTo>
                    <a:lnTo>
                      <a:pt x="157" y="117"/>
                    </a:lnTo>
                    <a:lnTo>
                      <a:pt x="157" y="113"/>
                    </a:lnTo>
                    <a:lnTo>
                      <a:pt x="158" y="120"/>
                    </a:lnTo>
                    <a:lnTo>
                      <a:pt x="156" y="116"/>
                    </a:lnTo>
                    <a:lnTo>
                      <a:pt x="175" y="135"/>
                    </a:lnTo>
                    <a:cubicBezTo>
                      <a:pt x="178" y="137"/>
                      <a:pt x="178" y="141"/>
                      <a:pt x="177" y="144"/>
                    </a:cubicBezTo>
                    <a:cubicBezTo>
                      <a:pt x="175" y="147"/>
                      <a:pt x="172" y="149"/>
                      <a:pt x="169" y="148"/>
                    </a:cubicBezTo>
                    <a:lnTo>
                      <a:pt x="143" y="145"/>
                    </a:lnTo>
                    <a:lnTo>
                      <a:pt x="146" y="145"/>
                    </a:lnTo>
                    <a:lnTo>
                      <a:pt x="138" y="148"/>
                    </a:lnTo>
                    <a:lnTo>
                      <a:pt x="143" y="143"/>
                    </a:lnTo>
                    <a:lnTo>
                      <a:pt x="140" y="151"/>
                    </a:lnTo>
                    <a:lnTo>
                      <a:pt x="140" y="148"/>
                    </a:lnTo>
                    <a:lnTo>
                      <a:pt x="140" y="175"/>
                    </a:lnTo>
                    <a:cubicBezTo>
                      <a:pt x="140" y="179"/>
                      <a:pt x="138" y="182"/>
                      <a:pt x="135" y="183"/>
                    </a:cubicBezTo>
                    <a:cubicBezTo>
                      <a:pt x="132" y="184"/>
                      <a:pt x="128" y="183"/>
                      <a:pt x="126" y="181"/>
                    </a:cubicBezTo>
                    <a:lnTo>
                      <a:pt x="108" y="159"/>
                    </a:lnTo>
                    <a:lnTo>
                      <a:pt x="111" y="161"/>
                    </a:lnTo>
                    <a:lnTo>
                      <a:pt x="104" y="158"/>
                    </a:lnTo>
                    <a:lnTo>
                      <a:pt x="110" y="158"/>
                    </a:lnTo>
                    <a:lnTo>
                      <a:pt x="102" y="161"/>
                    </a:lnTo>
                    <a:close/>
                    <a:moveTo>
                      <a:pt x="141" y="222"/>
                    </a:moveTo>
                    <a:cubicBezTo>
                      <a:pt x="141" y="222"/>
                      <a:pt x="140" y="222"/>
                      <a:pt x="139" y="222"/>
                    </a:cubicBezTo>
                    <a:lnTo>
                      <a:pt x="131" y="219"/>
                    </a:lnTo>
                    <a:cubicBezTo>
                      <a:pt x="129" y="218"/>
                      <a:pt x="128" y="218"/>
                      <a:pt x="127" y="216"/>
                    </a:cubicBezTo>
                    <a:lnTo>
                      <a:pt x="99" y="180"/>
                    </a:lnTo>
                    <a:lnTo>
                      <a:pt x="111" y="181"/>
                    </a:lnTo>
                    <a:lnTo>
                      <a:pt x="80" y="213"/>
                    </a:lnTo>
                    <a:cubicBezTo>
                      <a:pt x="79" y="214"/>
                      <a:pt x="77" y="215"/>
                      <a:pt x="75" y="215"/>
                    </a:cubicBezTo>
                    <a:lnTo>
                      <a:pt x="62" y="216"/>
                    </a:lnTo>
                    <a:cubicBezTo>
                      <a:pt x="60" y="217"/>
                      <a:pt x="57" y="216"/>
                      <a:pt x="56" y="214"/>
                    </a:cubicBezTo>
                    <a:lnTo>
                      <a:pt x="52" y="210"/>
                    </a:lnTo>
                    <a:cubicBezTo>
                      <a:pt x="50" y="209"/>
                      <a:pt x="49" y="207"/>
                      <a:pt x="49" y="204"/>
                    </a:cubicBezTo>
                    <a:lnTo>
                      <a:pt x="49" y="197"/>
                    </a:lnTo>
                    <a:lnTo>
                      <a:pt x="53" y="153"/>
                    </a:lnTo>
                    <a:lnTo>
                      <a:pt x="61" y="161"/>
                    </a:lnTo>
                    <a:lnTo>
                      <a:pt x="17" y="161"/>
                    </a:lnTo>
                    <a:cubicBezTo>
                      <a:pt x="16" y="161"/>
                      <a:pt x="14" y="161"/>
                      <a:pt x="12" y="159"/>
                    </a:cubicBezTo>
                    <a:lnTo>
                      <a:pt x="3" y="151"/>
                    </a:lnTo>
                    <a:cubicBezTo>
                      <a:pt x="1" y="149"/>
                      <a:pt x="0" y="146"/>
                      <a:pt x="1" y="143"/>
                    </a:cubicBezTo>
                    <a:lnTo>
                      <a:pt x="4" y="132"/>
                    </a:lnTo>
                    <a:cubicBezTo>
                      <a:pt x="4" y="131"/>
                      <a:pt x="5" y="129"/>
                      <a:pt x="7" y="128"/>
                    </a:cubicBezTo>
                    <a:lnTo>
                      <a:pt x="42" y="101"/>
                    </a:lnTo>
                    <a:lnTo>
                      <a:pt x="41" y="113"/>
                    </a:lnTo>
                    <a:lnTo>
                      <a:pt x="11" y="80"/>
                    </a:lnTo>
                    <a:cubicBezTo>
                      <a:pt x="10" y="79"/>
                      <a:pt x="10" y="79"/>
                      <a:pt x="10" y="79"/>
                    </a:cubicBezTo>
                    <a:lnTo>
                      <a:pt x="7" y="74"/>
                    </a:lnTo>
                    <a:cubicBezTo>
                      <a:pt x="6" y="72"/>
                      <a:pt x="5" y="70"/>
                      <a:pt x="6" y="68"/>
                    </a:cubicBezTo>
                    <a:lnTo>
                      <a:pt x="7" y="62"/>
                    </a:lnTo>
                    <a:cubicBezTo>
                      <a:pt x="7" y="60"/>
                      <a:pt x="8" y="58"/>
                      <a:pt x="10" y="57"/>
                    </a:cubicBezTo>
                    <a:lnTo>
                      <a:pt x="20" y="51"/>
                    </a:lnTo>
                    <a:cubicBezTo>
                      <a:pt x="22" y="50"/>
                      <a:pt x="24" y="49"/>
                      <a:pt x="25" y="50"/>
                    </a:cubicBezTo>
                    <a:lnTo>
                      <a:pt x="68" y="55"/>
                    </a:lnTo>
                    <a:lnTo>
                      <a:pt x="59" y="62"/>
                    </a:lnTo>
                    <a:lnTo>
                      <a:pt x="61" y="17"/>
                    </a:lnTo>
                    <a:cubicBezTo>
                      <a:pt x="62" y="16"/>
                      <a:pt x="62" y="14"/>
                      <a:pt x="63" y="13"/>
                    </a:cubicBezTo>
                    <a:lnTo>
                      <a:pt x="69" y="4"/>
                    </a:lnTo>
                    <a:cubicBezTo>
                      <a:pt x="71" y="1"/>
                      <a:pt x="74" y="0"/>
                      <a:pt x="77" y="1"/>
                    </a:cubicBezTo>
                    <a:lnTo>
                      <a:pt x="90" y="4"/>
                    </a:lnTo>
                    <a:cubicBezTo>
                      <a:pt x="92" y="4"/>
                      <a:pt x="94" y="5"/>
                      <a:pt x="95" y="7"/>
                    </a:cubicBezTo>
                    <a:lnTo>
                      <a:pt x="121" y="42"/>
                    </a:lnTo>
                    <a:lnTo>
                      <a:pt x="109" y="41"/>
                    </a:lnTo>
                    <a:lnTo>
                      <a:pt x="141" y="11"/>
                    </a:lnTo>
                    <a:cubicBezTo>
                      <a:pt x="142" y="10"/>
                      <a:pt x="144" y="9"/>
                      <a:pt x="145" y="9"/>
                    </a:cubicBezTo>
                    <a:lnTo>
                      <a:pt x="157" y="7"/>
                    </a:lnTo>
                    <a:cubicBezTo>
                      <a:pt x="161" y="6"/>
                      <a:pt x="164" y="8"/>
                      <a:pt x="165" y="11"/>
                    </a:cubicBezTo>
                    <a:lnTo>
                      <a:pt x="171" y="22"/>
                    </a:lnTo>
                    <a:cubicBezTo>
                      <a:pt x="172" y="23"/>
                      <a:pt x="173" y="25"/>
                      <a:pt x="172" y="27"/>
                    </a:cubicBezTo>
                    <a:lnTo>
                      <a:pt x="166" y="71"/>
                    </a:lnTo>
                    <a:lnTo>
                      <a:pt x="158" y="61"/>
                    </a:lnTo>
                    <a:lnTo>
                      <a:pt x="202" y="61"/>
                    </a:lnTo>
                    <a:cubicBezTo>
                      <a:pt x="204" y="61"/>
                      <a:pt x="206" y="62"/>
                      <a:pt x="207" y="63"/>
                    </a:cubicBezTo>
                    <a:lnTo>
                      <a:pt x="218" y="71"/>
                    </a:lnTo>
                    <a:cubicBezTo>
                      <a:pt x="221" y="73"/>
                      <a:pt x="222" y="77"/>
                      <a:pt x="221" y="81"/>
                    </a:cubicBezTo>
                    <a:lnTo>
                      <a:pt x="216" y="92"/>
                    </a:lnTo>
                    <a:cubicBezTo>
                      <a:pt x="215" y="93"/>
                      <a:pt x="214" y="94"/>
                      <a:pt x="213" y="95"/>
                    </a:cubicBezTo>
                    <a:lnTo>
                      <a:pt x="179" y="122"/>
                    </a:lnTo>
                    <a:lnTo>
                      <a:pt x="180" y="110"/>
                    </a:lnTo>
                    <a:lnTo>
                      <a:pt x="211" y="143"/>
                    </a:lnTo>
                    <a:cubicBezTo>
                      <a:pt x="212" y="144"/>
                      <a:pt x="213" y="146"/>
                      <a:pt x="213" y="147"/>
                    </a:cubicBezTo>
                    <a:lnTo>
                      <a:pt x="215" y="158"/>
                    </a:lnTo>
                    <a:cubicBezTo>
                      <a:pt x="216" y="161"/>
                      <a:pt x="215" y="164"/>
                      <a:pt x="212" y="166"/>
                    </a:cubicBezTo>
                    <a:lnTo>
                      <a:pt x="201" y="173"/>
                    </a:lnTo>
                    <a:cubicBezTo>
                      <a:pt x="199" y="174"/>
                      <a:pt x="197" y="175"/>
                      <a:pt x="195" y="174"/>
                    </a:cubicBezTo>
                    <a:lnTo>
                      <a:pt x="151" y="167"/>
                    </a:lnTo>
                    <a:lnTo>
                      <a:pt x="160" y="159"/>
                    </a:lnTo>
                    <a:lnTo>
                      <a:pt x="160" y="205"/>
                    </a:lnTo>
                    <a:cubicBezTo>
                      <a:pt x="160" y="207"/>
                      <a:pt x="160" y="209"/>
                      <a:pt x="158" y="211"/>
                    </a:cubicBezTo>
                    <a:lnTo>
                      <a:pt x="150" y="220"/>
                    </a:lnTo>
                    <a:cubicBezTo>
                      <a:pt x="149" y="221"/>
                      <a:pt x="147" y="222"/>
                      <a:pt x="144" y="222"/>
                    </a:cubicBezTo>
                    <a:lnTo>
                      <a:pt x="141" y="222"/>
                    </a:lnTo>
                    <a:close/>
                    <a:moveTo>
                      <a:pt x="144" y="206"/>
                    </a:moveTo>
                    <a:lnTo>
                      <a:pt x="138" y="209"/>
                    </a:lnTo>
                    <a:lnTo>
                      <a:pt x="146" y="200"/>
                    </a:lnTo>
                    <a:lnTo>
                      <a:pt x="144" y="205"/>
                    </a:lnTo>
                    <a:lnTo>
                      <a:pt x="144" y="159"/>
                    </a:lnTo>
                    <a:cubicBezTo>
                      <a:pt x="144" y="157"/>
                      <a:pt x="145" y="155"/>
                      <a:pt x="147" y="153"/>
                    </a:cubicBezTo>
                    <a:cubicBezTo>
                      <a:pt x="149" y="152"/>
                      <a:pt x="151" y="151"/>
                      <a:pt x="154" y="152"/>
                    </a:cubicBezTo>
                    <a:lnTo>
                      <a:pt x="198" y="159"/>
                    </a:lnTo>
                    <a:lnTo>
                      <a:pt x="192" y="160"/>
                    </a:lnTo>
                    <a:lnTo>
                      <a:pt x="203" y="153"/>
                    </a:lnTo>
                    <a:lnTo>
                      <a:pt x="200" y="161"/>
                    </a:lnTo>
                    <a:lnTo>
                      <a:pt x="198" y="150"/>
                    </a:lnTo>
                    <a:lnTo>
                      <a:pt x="200" y="154"/>
                    </a:lnTo>
                    <a:lnTo>
                      <a:pt x="169" y="121"/>
                    </a:lnTo>
                    <a:cubicBezTo>
                      <a:pt x="167" y="119"/>
                      <a:pt x="166" y="117"/>
                      <a:pt x="166" y="115"/>
                    </a:cubicBezTo>
                    <a:cubicBezTo>
                      <a:pt x="167" y="113"/>
                      <a:pt x="168" y="111"/>
                      <a:pt x="169" y="109"/>
                    </a:cubicBezTo>
                    <a:lnTo>
                      <a:pt x="203" y="82"/>
                    </a:lnTo>
                    <a:lnTo>
                      <a:pt x="201" y="85"/>
                    </a:lnTo>
                    <a:lnTo>
                      <a:pt x="206" y="74"/>
                    </a:lnTo>
                    <a:lnTo>
                      <a:pt x="209" y="84"/>
                    </a:lnTo>
                    <a:lnTo>
                      <a:pt x="198" y="76"/>
                    </a:lnTo>
                    <a:lnTo>
                      <a:pt x="202" y="77"/>
                    </a:lnTo>
                    <a:lnTo>
                      <a:pt x="158" y="77"/>
                    </a:lnTo>
                    <a:cubicBezTo>
                      <a:pt x="156" y="77"/>
                      <a:pt x="154" y="76"/>
                      <a:pt x="152" y="75"/>
                    </a:cubicBezTo>
                    <a:cubicBezTo>
                      <a:pt x="151" y="73"/>
                      <a:pt x="150" y="71"/>
                      <a:pt x="151" y="68"/>
                    </a:cubicBezTo>
                    <a:lnTo>
                      <a:pt x="157" y="24"/>
                    </a:lnTo>
                    <a:lnTo>
                      <a:pt x="157" y="29"/>
                    </a:lnTo>
                    <a:lnTo>
                      <a:pt x="151" y="18"/>
                    </a:lnTo>
                    <a:lnTo>
                      <a:pt x="160" y="22"/>
                    </a:lnTo>
                    <a:lnTo>
                      <a:pt x="148" y="24"/>
                    </a:lnTo>
                    <a:lnTo>
                      <a:pt x="152" y="22"/>
                    </a:lnTo>
                    <a:lnTo>
                      <a:pt x="120" y="52"/>
                    </a:lnTo>
                    <a:cubicBezTo>
                      <a:pt x="118" y="54"/>
                      <a:pt x="116" y="55"/>
                      <a:pt x="114" y="54"/>
                    </a:cubicBezTo>
                    <a:cubicBezTo>
                      <a:pt x="111" y="54"/>
                      <a:pt x="109" y="53"/>
                      <a:pt x="108" y="51"/>
                    </a:cubicBezTo>
                    <a:lnTo>
                      <a:pt x="82" y="16"/>
                    </a:lnTo>
                    <a:lnTo>
                      <a:pt x="87" y="19"/>
                    </a:lnTo>
                    <a:lnTo>
                      <a:pt x="74" y="16"/>
                    </a:lnTo>
                    <a:lnTo>
                      <a:pt x="82" y="13"/>
                    </a:lnTo>
                    <a:lnTo>
                      <a:pt x="76" y="22"/>
                    </a:lnTo>
                    <a:lnTo>
                      <a:pt x="77" y="18"/>
                    </a:lnTo>
                    <a:lnTo>
                      <a:pt x="75" y="63"/>
                    </a:lnTo>
                    <a:cubicBezTo>
                      <a:pt x="75" y="65"/>
                      <a:pt x="74" y="67"/>
                      <a:pt x="73" y="69"/>
                    </a:cubicBezTo>
                    <a:cubicBezTo>
                      <a:pt x="71" y="70"/>
                      <a:pt x="69" y="71"/>
                      <a:pt x="67" y="70"/>
                    </a:cubicBezTo>
                    <a:lnTo>
                      <a:pt x="24" y="65"/>
                    </a:lnTo>
                    <a:lnTo>
                      <a:pt x="29" y="64"/>
                    </a:lnTo>
                    <a:lnTo>
                      <a:pt x="19" y="70"/>
                    </a:lnTo>
                    <a:lnTo>
                      <a:pt x="22" y="65"/>
                    </a:lnTo>
                    <a:lnTo>
                      <a:pt x="21" y="71"/>
                    </a:lnTo>
                    <a:lnTo>
                      <a:pt x="20" y="65"/>
                    </a:lnTo>
                    <a:lnTo>
                      <a:pt x="23" y="70"/>
                    </a:lnTo>
                    <a:lnTo>
                      <a:pt x="22" y="69"/>
                    </a:lnTo>
                    <a:lnTo>
                      <a:pt x="52" y="102"/>
                    </a:lnTo>
                    <a:cubicBezTo>
                      <a:pt x="54" y="104"/>
                      <a:pt x="55" y="106"/>
                      <a:pt x="54" y="108"/>
                    </a:cubicBezTo>
                    <a:cubicBezTo>
                      <a:pt x="54" y="110"/>
                      <a:pt x="53" y="112"/>
                      <a:pt x="51" y="114"/>
                    </a:cubicBezTo>
                    <a:lnTo>
                      <a:pt x="16" y="141"/>
                    </a:lnTo>
                    <a:lnTo>
                      <a:pt x="19" y="137"/>
                    </a:lnTo>
                    <a:lnTo>
                      <a:pt x="16" y="148"/>
                    </a:lnTo>
                    <a:lnTo>
                      <a:pt x="14" y="139"/>
                    </a:lnTo>
                    <a:lnTo>
                      <a:pt x="23" y="147"/>
                    </a:lnTo>
                    <a:lnTo>
                      <a:pt x="17" y="145"/>
                    </a:lnTo>
                    <a:lnTo>
                      <a:pt x="61" y="145"/>
                    </a:lnTo>
                    <a:cubicBezTo>
                      <a:pt x="64" y="145"/>
                      <a:pt x="66" y="146"/>
                      <a:pt x="67" y="148"/>
                    </a:cubicBezTo>
                    <a:cubicBezTo>
                      <a:pt x="69" y="150"/>
                      <a:pt x="70" y="152"/>
                      <a:pt x="69" y="154"/>
                    </a:cubicBezTo>
                    <a:lnTo>
                      <a:pt x="65" y="197"/>
                    </a:lnTo>
                    <a:lnTo>
                      <a:pt x="65" y="204"/>
                    </a:lnTo>
                    <a:lnTo>
                      <a:pt x="63" y="199"/>
                    </a:lnTo>
                    <a:lnTo>
                      <a:pt x="67" y="203"/>
                    </a:lnTo>
                    <a:lnTo>
                      <a:pt x="61" y="200"/>
                    </a:lnTo>
                    <a:lnTo>
                      <a:pt x="74" y="199"/>
                    </a:lnTo>
                    <a:lnTo>
                      <a:pt x="69" y="202"/>
                    </a:lnTo>
                    <a:lnTo>
                      <a:pt x="100" y="170"/>
                    </a:lnTo>
                    <a:cubicBezTo>
                      <a:pt x="101" y="168"/>
                      <a:pt x="104" y="167"/>
                      <a:pt x="106" y="167"/>
                    </a:cubicBezTo>
                    <a:cubicBezTo>
                      <a:pt x="108" y="168"/>
                      <a:pt x="110" y="169"/>
                      <a:pt x="112" y="171"/>
                    </a:cubicBezTo>
                    <a:lnTo>
                      <a:pt x="140" y="207"/>
                    </a:lnTo>
                    <a:lnTo>
                      <a:pt x="136" y="204"/>
                    </a:lnTo>
                    <a:lnTo>
                      <a:pt x="144" y="207"/>
                    </a:lnTo>
                    <a:lnTo>
                      <a:pt x="141" y="206"/>
                    </a:lnTo>
                    <a:lnTo>
                      <a:pt x="144" y="20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1" name="Freeform 157"/>
              <p:cNvSpPr>
                <a:spLocks/>
              </p:cNvSpPr>
              <p:nvPr/>
            </p:nvSpPr>
            <p:spPr bwMode="auto">
              <a:xfrm>
                <a:off x="1346" y="3867"/>
                <a:ext cx="31" cy="31"/>
              </a:xfrm>
              <a:custGeom>
                <a:avLst/>
                <a:gdLst/>
                <a:ahLst/>
                <a:cxnLst>
                  <a:cxn ang="0">
                    <a:pos x="2" y="8"/>
                  </a:cxn>
                  <a:cxn ang="0">
                    <a:pos x="2" y="8"/>
                  </a:cxn>
                  <a:cxn ang="0">
                    <a:pos x="11" y="10"/>
                  </a:cxn>
                  <a:cxn ang="0">
                    <a:pos x="11" y="0"/>
                  </a:cxn>
                  <a:cxn ang="0">
                    <a:pos x="17" y="8"/>
                  </a:cxn>
                  <a:cxn ang="0">
                    <a:pos x="23" y="1"/>
                  </a:cxn>
                  <a:cxn ang="0">
                    <a:pos x="22" y="10"/>
                  </a:cxn>
                  <a:cxn ang="0">
                    <a:pos x="31" y="11"/>
                  </a:cxn>
                  <a:cxn ang="0">
                    <a:pos x="24" y="16"/>
                  </a:cxn>
                  <a:cxn ang="0">
                    <a:pos x="30" y="23"/>
                  </a:cxn>
                  <a:cxn ang="0">
                    <a:pos x="21" y="22"/>
                  </a:cxn>
                  <a:cxn ang="0">
                    <a:pos x="21" y="31"/>
                  </a:cxn>
                  <a:cxn ang="0">
                    <a:pos x="15" y="24"/>
                  </a:cxn>
                  <a:cxn ang="0">
                    <a:pos x="9" y="30"/>
                  </a:cxn>
                  <a:cxn ang="0">
                    <a:pos x="10" y="21"/>
                  </a:cxn>
                  <a:cxn ang="0">
                    <a:pos x="0" y="21"/>
                  </a:cxn>
                  <a:cxn ang="0">
                    <a:pos x="8" y="15"/>
                  </a:cxn>
                  <a:cxn ang="0">
                    <a:pos x="2" y="8"/>
                  </a:cxn>
                </a:cxnLst>
                <a:rect l="0" t="0" r="r" b="b"/>
                <a:pathLst>
                  <a:path w="31" h="31">
                    <a:moveTo>
                      <a:pt x="2" y="8"/>
                    </a:moveTo>
                    <a:lnTo>
                      <a:pt x="2" y="8"/>
                    </a:lnTo>
                    <a:lnTo>
                      <a:pt x="11" y="10"/>
                    </a:lnTo>
                    <a:lnTo>
                      <a:pt x="11" y="0"/>
                    </a:lnTo>
                    <a:lnTo>
                      <a:pt x="17" y="8"/>
                    </a:lnTo>
                    <a:lnTo>
                      <a:pt x="23" y="1"/>
                    </a:lnTo>
                    <a:lnTo>
                      <a:pt x="22" y="10"/>
                    </a:lnTo>
                    <a:lnTo>
                      <a:pt x="31" y="11"/>
                    </a:lnTo>
                    <a:lnTo>
                      <a:pt x="24" y="16"/>
                    </a:lnTo>
                    <a:lnTo>
                      <a:pt x="30" y="23"/>
                    </a:lnTo>
                    <a:lnTo>
                      <a:pt x="21" y="22"/>
                    </a:lnTo>
                    <a:lnTo>
                      <a:pt x="21" y="31"/>
                    </a:lnTo>
                    <a:lnTo>
                      <a:pt x="15" y="24"/>
                    </a:lnTo>
                    <a:lnTo>
                      <a:pt x="9" y="30"/>
                    </a:lnTo>
                    <a:lnTo>
                      <a:pt x="10" y="21"/>
                    </a:lnTo>
                    <a:lnTo>
                      <a:pt x="0" y="21"/>
                    </a:lnTo>
                    <a:lnTo>
                      <a:pt x="8" y="15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2" name="Freeform 158"/>
              <p:cNvSpPr>
                <a:spLocks noEditPoints="1"/>
              </p:cNvSpPr>
              <p:nvPr/>
            </p:nvSpPr>
            <p:spPr bwMode="auto">
              <a:xfrm>
                <a:off x="1345" y="3866"/>
                <a:ext cx="33" cy="33"/>
              </a:xfrm>
              <a:custGeom>
                <a:avLst/>
                <a:gdLst/>
                <a:ahLst/>
                <a:cxnLst>
                  <a:cxn ang="0">
                    <a:pos x="8" y="57"/>
                  </a:cxn>
                  <a:cxn ang="0">
                    <a:pos x="73" y="59"/>
                  </a:cxn>
                  <a:cxn ang="0">
                    <a:pos x="66" y="8"/>
                  </a:cxn>
                  <a:cxn ang="0">
                    <a:pos x="80" y="3"/>
                  </a:cxn>
                  <a:cxn ang="0">
                    <a:pos x="104" y="48"/>
                  </a:cxn>
                  <a:cxn ang="0">
                    <a:pos x="154" y="8"/>
                  </a:cxn>
                  <a:cxn ang="0">
                    <a:pos x="151" y="72"/>
                  </a:cxn>
                  <a:cxn ang="0">
                    <a:pos x="201" y="65"/>
                  </a:cxn>
                  <a:cxn ang="0">
                    <a:pos x="205" y="79"/>
                  </a:cxn>
                  <a:cxn ang="0">
                    <a:pos x="161" y="103"/>
                  </a:cxn>
                  <a:cxn ang="0">
                    <a:pos x="203" y="152"/>
                  </a:cxn>
                  <a:cxn ang="0">
                    <a:pos x="138" y="150"/>
                  </a:cxn>
                  <a:cxn ang="0">
                    <a:pos x="145" y="201"/>
                  </a:cxn>
                  <a:cxn ang="0">
                    <a:pos x="131" y="205"/>
                  </a:cxn>
                  <a:cxn ang="0">
                    <a:pos x="107" y="161"/>
                  </a:cxn>
                  <a:cxn ang="0">
                    <a:pos x="55" y="201"/>
                  </a:cxn>
                  <a:cxn ang="0">
                    <a:pos x="59" y="136"/>
                  </a:cxn>
                  <a:cxn ang="0">
                    <a:pos x="8" y="144"/>
                  </a:cxn>
                  <a:cxn ang="0">
                    <a:pos x="4" y="130"/>
                  </a:cxn>
                  <a:cxn ang="0">
                    <a:pos x="48" y="106"/>
                  </a:cxn>
                  <a:cxn ang="0">
                    <a:pos x="60" y="95"/>
                  </a:cxn>
                  <a:cxn ang="0">
                    <a:pos x="59" y="107"/>
                  </a:cxn>
                  <a:cxn ang="0">
                    <a:pos x="9" y="128"/>
                  </a:cxn>
                  <a:cxn ang="0">
                    <a:pos x="73" y="132"/>
                  </a:cxn>
                  <a:cxn ang="0">
                    <a:pos x="67" y="195"/>
                  </a:cxn>
                  <a:cxn ang="0">
                    <a:pos x="96" y="149"/>
                  </a:cxn>
                  <a:cxn ang="0">
                    <a:pos x="107" y="150"/>
                  </a:cxn>
                  <a:cxn ang="0">
                    <a:pos x="129" y="200"/>
                  </a:cxn>
                  <a:cxn ang="0">
                    <a:pos x="133" y="136"/>
                  </a:cxn>
                  <a:cxn ang="0">
                    <a:pos x="196" y="141"/>
                  </a:cxn>
                  <a:cxn ang="0">
                    <a:pos x="149" y="114"/>
                  </a:cxn>
                  <a:cxn ang="0">
                    <a:pos x="150" y="102"/>
                  </a:cxn>
                  <a:cxn ang="0">
                    <a:pos x="200" y="81"/>
                  </a:cxn>
                  <a:cxn ang="0">
                    <a:pos x="137" y="77"/>
                  </a:cxn>
                  <a:cxn ang="0">
                    <a:pos x="142" y="14"/>
                  </a:cxn>
                  <a:cxn ang="0">
                    <a:pos x="115" y="59"/>
                  </a:cxn>
                  <a:cxn ang="0">
                    <a:pos x="103" y="59"/>
                  </a:cxn>
                  <a:cxn ang="0">
                    <a:pos x="82" y="9"/>
                  </a:cxn>
                  <a:cxn ang="0">
                    <a:pos x="77" y="73"/>
                  </a:cxn>
                  <a:cxn ang="0">
                    <a:pos x="14" y="68"/>
                  </a:cxn>
                  <a:cxn ang="0">
                    <a:pos x="60" y="95"/>
                  </a:cxn>
                </a:cxnLst>
                <a:rect l="0" t="0" r="r" b="b"/>
                <a:pathLst>
                  <a:path w="209" h="209">
                    <a:moveTo>
                      <a:pt x="9" y="66"/>
                    </a:moveTo>
                    <a:cubicBezTo>
                      <a:pt x="7" y="63"/>
                      <a:pt x="6" y="60"/>
                      <a:pt x="8" y="57"/>
                    </a:cubicBezTo>
                    <a:cubicBezTo>
                      <a:pt x="9" y="54"/>
                      <a:pt x="13" y="52"/>
                      <a:pt x="16" y="52"/>
                    </a:cubicBezTo>
                    <a:lnTo>
                      <a:pt x="73" y="59"/>
                    </a:lnTo>
                    <a:lnTo>
                      <a:pt x="64" y="66"/>
                    </a:lnTo>
                    <a:lnTo>
                      <a:pt x="66" y="8"/>
                    </a:lnTo>
                    <a:cubicBezTo>
                      <a:pt x="66" y="5"/>
                      <a:pt x="68" y="2"/>
                      <a:pt x="71" y="1"/>
                    </a:cubicBezTo>
                    <a:cubicBezTo>
                      <a:pt x="74" y="0"/>
                      <a:pt x="78" y="1"/>
                      <a:pt x="80" y="3"/>
                    </a:cubicBezTo>
                    <a:lnTo>
                      <a:pt x="116" y="49"/>
                    </a:lnTo>
                    <a:lnTo>
                      <a:pt x="104" y="48"/>
                    </a:lnTo>
                    <a:lnTo>
                      <a:pt x="145" y="9"/>
                    </a:lnTo>
                    <a:cubicBezTo>
                      <a:pt x="147" y="7"/>
                      <a:pt x="151" y="6"/>
                      <a:pt x="154" y="8"/>
                    </a:cubicBezTo>
                    <a:cubicBezTo>
                      <a:pt x="157" y="9"/>
                      <a:pt x="158" y="12"/>
                      <a:pt x="158" y="16"/>
                    </a:cubicBezTo>
                    <a:lnTo>
                      <a:pt x="151" y="72"/>
                    </a:lnTo>
                    <a:lnTo>
                      <a:pt x="144" y="63"/>
                    </a:lnTo>
                    <a:lnTo>
                      <a:pt x="201" y="65"/>
                    </a:lnTo>
                    <a:cubicBezTo>
                      <a:pt x="204" y="65"/>
                      <a:pt x="207" y="67"/>
                      <a:pt x="208" y="71"/>
                    </a:cubicBezTo>
                    <a:cubicBezTo>
                      <a:pt x="209" y="74"/>
                      <a:pt x="208" y="77"/>
                      <a:pt x="205" y="79"/>
                    </a:cubicBezTo>
                    <a:lnTo>
                      <a:pt x="160" y="115"/>
                    </a:lnTo>
                    <a:lnTo>
                      <a:pt x="161" y="103"/>
                    </a:lnTo>
                    <a:lnTo>
                      <a:pt x="201" y="143"/>
                    </a:lnTo>
                    <a:cubicBezTo>
                      <a:pt x="204" y="146"/>
                      <a:pt x="204" y="149"/>
                      <a:pt x="203" y="152"/>
                    </a:cubicBezTo>
                    <a:cubicBezTo>
                      <a:pt x="201" y="155"/>
                      <a:pt x="198" y="157"/>
                      <a:pt x="195" y="157"/>
                    </a:cubicBezTo>
                    <a:lnTo>
                      <a:pt x="138" y="150"/>
                    </a:lnTo>
                    <a:lnTo>
                      <a:pt x="147" y="143"/>
                    </a:lnTo>
                    <a:lnTo>
                      <a:pt x="145" y="201"/>
                    </a:lnTo>
                    <a:cubicBezTo>
                      <a:pt x="145" y="204"/>
                      <a:pt x="143" y="207"/>
                      <a:pt x="140" y="208"/>
                    </a:cubicBezTo>
                    <a:cubicBezTo>
                      <a:pt x="136" y="209"/>
                      <a:pt x="133" y="208"/>
                      <a:pt x="131" y="205"/>
                    </a:cubicBezTo>
                    <a:lnTo>
                      <a:pt x="95" y="160"/>
                    </a:lnTo>
                    <a:lnTo>
                      <a:pt x="107" y="161"/>
                    </a:lnTo>
                    <a:lnTo>
                      <a:pt x="64" y="200"/>
                    </a:lnTo>
                    <a:cubicBezTo>
                      <a:pt x="62" y="202"/>
                      <a:pt x="58" y="203"/>
                      <a:pt x="55" y="201"/>
                    </a:cubicBezTo>
                    <a:cubicBezTo>
                      <a:pt x="52" y="200"/>
                      <a:pt x="50" y="196"/>
                      <a:pt x="51" y="193"/>
                    </a:cubicBezTo>
                    <a:lnTo>
                      <a:pt x="59" y="136"/>
                    </a:lnTo>
                    <a:lnTo>
                      <a:pt x="67" y="146"/>
                    </a:lnTo>
                    <a:lnTo>
                      <a:pt x="8" y="144"/>
                    </a:lnTo>
                    <a:cubicBezTo>
                      <a:pt x="5" y="144"/>
                      <a:pt x="2" y="142"/>
                      <a:pt x="1" y="138"/>
                    </a:cubicBezTo>
                    <a:cubicBezTo>
                      <a:pt x="0" y="135"/>
                      <a:pt x="1" y="132"/>
                      <a:pt x="4" y="130"/>
                    </a:cubicBezTo>
                    <a:lnTo>
                      <a:pt x="49" y="94"/>
                    </a:lnTo>
                    <a:lnTo>
                      <a:pt x="48" y="106"/>
                    </a:lnTo>
                    <a:lnTo>
                      <a:pt x="9" y="66"/>
                    </a:lnTo>
                    <a:close/>
                    <a:moveTo>
                      <a:pt x="60" y="95"/>
                    </a:moveTo>
                    <a:cubicBezTo>
                      <a:pt x="61" y="96"/>
                      <a:pt x="62" y="99"/>
                      <a:pt x="62" y="101"/>
                    </a:cubicBezTo>
                    <a:cubicBezTo>
                      <a:pt x="62" y="103"/>
                      <a:pt x="61" y="105"/>
                      <a:pt x="59" y="107"/>
                    </a:cubicBezTo>
                    <a:lnTo>
                      <a:pt x="13" y="142"/>
                    </a:lnTo>
                    <a:lnTo>
                      <a:pt x="9" y="128"/>
                    </a:lnTo>
                    <a:lnTo>
                      <a:pt x="67" y="130"/>
                    </a:lnTo>
                    <a:cubicBezTo>
                      <a:pt x="70" y="130"/>
                      <a:pt x="72" y="131"/>
                      <a:pt x="73" y="132"/>
                    </a:cubicBezTo>
                    <a:cubicBezTo>
                      <a:pt x="75" y="134"/>
                      <a:pt x="75" y="136"/>
                      <a:pt x="75" y="139"/>
                    </a:cubicBezTo>
                    <a:lnTo>
                      <a:pt x="67" y="195"/>
                    </a:lnTo>
                    <a:lnTo>
                      <a:pt x="53" y="188"/>
                    </a:lnTo>
                    <a:lnTo>
                      <a:pt x="96" y="149"/>
                    </a:lnTo>
                    <a:cubicBezTo>
                      <a:pt x="97" y="148"/>
                      <a:pt x="100" y="147"/>
                      <a:pt x="102" y="147"/>
                    </a:cubicBezTo>
                    <a:cubicBezTo>
                      <a:pt x="104" y="147"/>
                      <a:pt x="106" y="149"/>
                      <a:pt x="107" y="150"/>
                    </a:cubicBezTo>
                    <a:lnTo>
                      <a:pt x="143" y="195"/>
                    </a:lnTo>
                    <a:lnTo>
                      <a:pt x="129" y="200"/>
                    </a:lnTo>
                    <a:lnTo>
                      <a:pt x="131" y="142"/>
                    </a:lnTo>
                    <a:cubicBezTo>
                      <a:pt x="131" y="140"/>
                      <a:pt x="132" y="138"/>
                      <a:pt x="133" y="136"/>
                    </a:cubicBezTo>
                    <a:cubicBezTo>
                      <a:pt x="135" y="135"/>
                      <a:pt x="137" y="134"/>
                      <a:pt x="140" y="134"/>
                    </a:cubicBezTo>
                    <a:lnTo>
                      <a:pt x="196" y="141"/>
                    </a:lnTo>
                    <a:lnTo>
                      <a:pt x="190" y="155"/>
                    </a:lnTo>
                    <a:lnTo>
                      <a:pt x="149" y="114"/>
                    </a:lnTo>
                    <a:cubicBezTo>
                      <a:pt x="148" y="113"/>
                      <a:pt x="147" y="110"/>
                      <a:pt x="147" y="108"/>
                    </a:cubicBezTo>
                    <a:cubicBezTo>
                      <a:pt x="147" y="106"/>
                      <a:pt x="148" y="104"/>
                      <a:pt x="150" y="102"/>
                    </a:cubicBezTo>
                    <a:lnTo>
                      <a:pt x="196" y="67"/>
                    </a:lnTo>
                    <a:lnTo>
                      <a:pt x="200" y="81"/>
                    </a:lnTo>
                    <a:lnTo>
                      <a:pt x="143" y="79"/>
                    </a:lnTo>
                    <a:cubicBezTo>
                      <a:pt x="141" y="79"/>
                      <a:pt x="139" y="78"/>
                      <a:pt x="137" y="77"/>
                    </a:cubicBezTo>
                    <a:cubicBezTo>
                      <a:pt x="136" y="75"/>
                      <a:pt x="135" y="73"/>
                      <a:pt x="136" y="70"/>
                    </a:cubicBezTo>
                    <a:lnTo>
                      <a:pt x="142" y="14"/>
                    </a:lnTo>
                    <a:lnTo>
                      <a:pt x="156" y="21"/>
                    </a:lnTo>
                    <a:lnTo>
                      <a:pt x="115" y="59"/>
                    </a:lnTo>
                    <a:cubicBezTo>
                      <a:pt x="113" y="61"/>
                      <a:pt x="111" y="62"/>
                      <a:pt x="109" y="62"/>
                    </a:cubicBezTo>
                    <a:cubicBezTo>
                      <a:pt x="107" y="61"/>
                      <a:pt x="104" y="60"/>
                      <a:pt x="103" y="59"/>
                    </a:cubicBezTo>
                    <a:lnTo>
                      <a:pt x="67" y="13"/>
                    </a:lnTo>
                    <a:lnTo>
                      <a:pt x="82" y="9"/>
                    </a:lnTo>
                    <a:lnTo>
                      <a:pt x="80" y="67"/>
                    </a:lnTo>
                    <a:cubicBezTo>
                      <a:pt x="80" y="69"/>
                      <a:pt x="79" y="71"/>
                      <a:pt x="77" y="73"/>
                    </a:cubicBezTo>
                    <a:cubicBezTo>
                      <a:pt x="75" y="74"/>
                      <a:pt x="73" y="75"/>
                      <a:pt x="71" y="75"/>
                    </a:cubicBezTo>
                    <a:lnTo>
                      <a:pt x="14" y="68"/>
                    </a:lnTo>
                    <a:lnTo>
                      <a:pt x="21" y="55"/>
                    </a:lnTo>
                    <a:lnTo>
                      <a:pt x="60" y="9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3" name="Freeform 159"/>
              <p:cNvSpPr>
                <a:spLocks noEditPoints="1"/>
              </p:cNvSpPr>
              <p:nvPr/>
            </p:nvSpPr>
            <p:spPr bwMode="auto">
              <a:xfrm>
                <a:off x="1344" y="3865"/>
                <a:ext cx="36" cy="33"/>
              </a:xfrm>
              <a:custGeom>
                <a:avLst/>
                <a:gdLst/>
                <a:ahLst/>
                <a:cxnLst>
                  <a:cxn ang="0">
                    <a:pos x="108" y="144"/>
                  </a:cxn>
                  <a:cxn ang="0">
                    <a:pos x="117" y="147"/>
                  </a:cxn>
                  <a:cxn ang="0">
                    <a:pos x="135" y="142"/>
                  </a:cxn>
                  <a:cxn ang="0">
                    <a:pos x="149" y="131"/>
                  </a:cxn>
                  <a:cxn ang="0">
                    <a:pos x="157" y="115"/>
                  </a:cxn>
                  <a:cxn ang="0">
                    <a:pos x="157" y="100"/>
                  </a:cxn>
                  <a:cxn ang="0">
                    <a:pos x="152" y="84"/>
                  </a:cxn>
                  <a:cxn ang="0">
                    <a:pos x="140" y="71"/>
                  </a:cxn>
                  <a:cxn ang="0">
                    <a:pos x="123" y="63"/>
                  </a:cxn>
                  <a:cxn ang="0">
                    <a:pos x="107" y="63"/>
                  </a:cxn>
                  <a:cxn ang="0">
                    <a:pos x="90" y="68"/>
                  </a:cxn>
                  <a:cxn ang="0">
                    <a:pos x="76" y="79"/>
                  </a:cxn>
                  <a:cxn ang="0">
                    <a:pos x="68" y="95"/>
                  </a:cxn>
                  <a:cxn ang="0">
                    <a:pos x="66" y="109"/>
                  </a:cxn>
                  <a:cxn ang="0">
                    <a:pos x="73" y="127"/>
                  </a:cxn>
                  <a:cxn ang="0">
                    <a:pos x="83" y="139"/>
                  </a:cxn>
                  <a:cxn ang="0">
                    <a:pos x="102" y="147"/>
                  </a:cxn>
                  <a:cxn ang="0">
                    <a:pos x="145" y="208"/>
                  </a:cxn>
                  <a:cxn ang="0">
                    <a:pos x="137" y="205"/>
                  </a:cxn>
                  <a:cxn ang="0">
                    <a:pos x="73" y="201"/>
                  </a:cxn>
                  <a:cxn ang="0">
                    <a:pos x="54" y="191"/>
                  </a:cxn>
                  <a:cxn ang="0">
                    <a:pos x="12" y="147"/>
                  </a:cxn>
                  <a:cxn ang="0">
                    <a:pos x="6" y="128"/>
                  </a:cxn>
                  <a:cxn ang="0">
                    <a:pos x="11" y="68"/>
                  </a:cxn>
                  <a:cxn ang="0">
                    <a:pos x="19" y="51"/>
                  </a:cxn>
                  <a:cxn ang="0">
                    <a:pos x="68" y="11"/>
                  </a:cxn>
                  <a:cxn ang="0">
                    <a:pos x="88" y="5"/>
                  </a:cxn>
                  <a:cxn ang="0">
                    <a:pos x="152" y="10"/>
                  </a:cxn>
                  <a:cxn ang="0">
                    <a:pos x="171" y="19"/>
                  </a:cxn>
                  <a:cxn ang="0">
                    <a:pos x="213" y="63"/>
                  </a:cxn>
                  <a:cxn ang="0">
                    <a:pos x="219" y="82"/>
                  </a:cxn>
                  <a:cxn ang="0">
                    <a:pos x="214" y="142"/>
                  </a:cxn>
                  <a:cxn ang="0">
                    <a:pos x="204" y="160"/>
                  </a:cxn>
                  <a:cxn ang="0">
                    <a:pos x="157" y="199"/>
                  </a:cxn>
                  <a:cxn ang="0">
                    <a:pos x="145" y="208"/>
                  </a:cxn>
                </a:cxnLst>
                <a:rect l="0" t="0" r="r" b="b"/>
                <a:pathLst>
                  <a:path w="224" h="208">
                    <a:moveTo>
                      <a:pt x="108" y="144"/>
                    </a:moveTo>
                    <a:lnTo>
                      <a:pt x="108" y="144"/>
                    </a:lnTo>
                    <a:cubicBezTo>
                      <a:pt x="108" y="144"/>
                      <a:pt x="108" y="144"/>
                      <a:pt x="110" y="144"/>
                    </a:cubicBezTo>
                    <a:cubicBezTo>
                      <a:pt x="113" y="144"/>
                      <a:pt x="115" y="145"/>
                      <a:pt x="117" y="147"/>
                    </a:cubicBezTo>
                    <a:lnTo>
                      <a:pt x="135" y="169"/>
                    </a:lnTo>
                    <a:lnTo>
                      <a:pt x="135" y="142"/>
                    </a:lnTo>
                    <a:cubicBezTo>
                      <a:pt x="135" y="139"/>
                      <a:pt x="137" y="136"/>
                      <a:pt x="139" y="134"/>
                    </a:cubicBezTo>
                    <a:cubicBezTo>
                      <a:pt x="142" y="133"/>
                      <a:pt x="145" y="131"/>
                      <a:pt x="149" y="131"/>
                    </a:cubicBezTo>
                    <a:lnTo>
                      <a:pt x="176" y="134"/>
                    </a:lnTo>
                    <a:lnTo>
                      <a:pt x="157" y="115"/>
                    </a:lnTo>
                    <a:cubicBezTo>
                      <a:pt x="154" y="114"/>
                      <a:pt x="154" y="111"/>
                      <a:pt x="154" y="108"/>
                    </a:cubicBezTo>
                    <a:cubicBezTo>
                      <a:pt x="154" y="104"/>
                      <a:pt x="155" y="103"/>
                      <a:pt x="157" y="100"/>
                    </a:cubicBezTo>
                    <a:lnTo>
                      <a:pt x="181" y="84"/>
                    </a:lnTo>
                    <a:lnTo>
                      <a:pt x="152" y="84"/>
                    </a:lnTo>
                    <a:cubicBezTo>
                      <a:pt x="149" y="84"/>
                      <a:pt x="145" y="82"/>
                      <a:pt x="144" y="79"/>
                    </a:cubicBezTo>
                    <a:cubicBezTo>
                      <a:pt x="142" y="78"/>
                      <a:pt x="140" y="75"/>
                      <a:pt x="140" y="71"/>
                    </a:cubicBezTo>
                    <a:lnTo>
                      <a:pt x="144" y="46"/>
                    </a:lnTo>
                    <a:lnTo>
                      <a:pt x="123" y="63"/>
                    </a:lnTo>
                    <a:cubicBezTo>
                      <a:pt x="122" y="67"/>
                      <a:pt x="118" y="67"/>
                      <a:pt x="115" y="67"/>
                    </a:cubicBezTo>
                    <a:cubicBezTo>
                      <a:pt x="112" y="67"/>
                      <a:pt x="108" y="65"/>
                      <a:pt x="107" y="63"/>
                    </a:cubicBezTo>
                    <a:lnTo>
                      <a:pt x="90" y="41"/>
                    </a:lnTo>
                    <a:lnTo>
                      <a:pt x="90" y="68"/>
                    </a:lnTo>
                    <a:cubicBezTo>
                      <a:pt x="90" y="71"/>
                      <a:pt x="88" y="75"/>
                      <a:pt x="85" y="76"/>
                    </a:cubicBezTo>
                    <a:cubicBezTo>
                      <a:pt x="83" y="78"/>
                      <a:pt x="80" y="79"/>
                      <a:pt x="76" y="79"/>
                    </a:cubicBezTo>
                    <a:lnTo>
                      <a:pt x="48" y="75"/>
                    </a:lnTo>
                    <a:lnTo>
                      <a:pt x="68" y="95"/>
                    </a:lnTo>
                    <a:cubicBezTo>
                      <a:pt x="70" y="97"/>
                      <a:pt x="71" y="100"/>
                      <a:pt x="71" y="103"/>
                    </a:cubicBezTo>
                    <a:cubicBezTo>
                      <a:pt x="71" y="106"/>
                      <a:pt x="70" y="108"/>
                      <a:pt x="66" y="109"/>
                    </a:cubicBezTo>
                    <a:lnTo>
                      <a:pt x="44" y="127"/>
                    </a:lnTo>
                    <a:lnTo>
                      <a:pt x="73" y="127"/>
                    </a:lnTo>
                    <a:cubicBezTo>
                      <a:pt x="76" y="127"/>
                      <a:pt x="80" y="128"/>
                      <a:pt x="81" y="130"/>
                    </a:cubicBezTo>
                    <a:cubicBezTo>
                      <a:pt x="83" y="133"/>
                      <a:pt x="85" y="136"/>
                      <a:pt x="83" y="139"/>
                    </a:cubicBezTo>
                    <a:lnTo>
                      <a:pt x="80" y="164"/>
                    </a:lnTo>
                    <a:lnTo>
                      <a:pt x="102" y="147"/>
                    </a:lnTo>
                    <a:cubicBezTo>
                      <a:pt x="103" y="144"/>
                      <a:pt x="105" y="144"/>
                      <a:pt x="108" y="144"/>
                    </a:cubicBezTo>
                    <a:close/>
                    <a:moveTo>
                      <a:pt x="145" y="208"/>
                    </a:moveTo>
                    <a:lnTo>
                      <a:pt x="145" y="208"/>
                    </a:lnTo>
                    <a:cubicBezTo>
                      <a:pt x="142" y="208"/>
                      <a:pt x="139" y="207"/>
                      <a:pt x="137" y="205"/>
                    </a:cubicBezTo>
                    <a:lnTo>
                      <a:pt x="107" y="169"/>
                    </a:lnTo>
                    <a:lnTo>
                      <a:pt x="73" y="201"/>
                    </a:lnTo>
                    <a:cubicBezTo>
                      <a:pt x="70" y="204"/>
                      <a:pt x="64" y="204"/>
                      <a:pt x="61" y="202"/>
                    </a:cubicBezTo>
                    <a:cubicBezTo>
                      <a:pt x="56" y="201"/>
                      <a:pt x="54" y="196"/>
                      <a:pt x="54" y="191"/>
                    </a:cubicBezTo>
                    <a:lnTo>
                      <a:pt x="59" y="147"/>
                    </a:lnTo>
                    <a:lnTo>
                      <a:pt x="12" y="147"/>
                    </a:lnTo>
                    <a:cubicBezTo>
                      <a:pt x="7" y="147"/>
                      <a:pt x="4" y="144"/>
                      <a:pt x="2" y="139"/>
                    </a:cubicBezTo>
                    <a:cubicBezTo>
                      <a:pt x="0" y="136"/>
                      <a:pt x="2" y="131"/>
                      <a:pt x="6" y="128"/>
                    </a:cubicBezTo>
                    <a:lnTo>
                      <a:pt x="43" y="101"/>
                    </a:lnTo>
                    <a:lnTo>
                      <a:pt x="11" y="68"/>
                    </a:lnTo>
                    <a:cubicBezTo>
                      <a:pt x="7" y="65"/>
                      <a:pt x="6" y="60"/>
                      <a:pt x="9" y="57"/>
                    </a:cubicBezTo>
                    <a:cubicBezTo>
                      <a:pt x="11" y="52"/>
                      <a:pt x="16" y="51"/>
                      <a:pt x="19" y="51"/>
                    </a:cubicBezTo>
                    <a:lnTo>
                      <a:pt x="66" y="56"/>
                    </a:lnTo>
                    <a:lnTo>
                      <a:pt x="68" y="11"/>
                    </a:lnTo>
                    <a:cubicBezTo>
                      <a:pt x="68" y="7"/>
                      <a:pt x="71" y="4"/>
                      <a:pt x="76" y="2"/>
                    </a:cubicBezTo>
                    <a:cubicBezTo>
                      <a:pt x="80" y="0"/>
                      <a:pt x="85" y="2"/>
                      <a:pt x="88" y="5"/>
                    </a:cubicBezTo>
                    <a:lnTo>
                      <a:pt x="117" y="40"/>
                    </a:lnTo>
                    <a:lnTo>
                      <a:pt x="152" y="10"/>
                    </a:lnTo>
                    <a:cubicBezTo>
                      <a:pt x="155" y="7"/>
                      <a:pt x="160" y="7"/>
                      <a:pt x="164" y="8"/>
                    </a:cubicBezTo>
                    <a:cubicBezTo>
                      <a:pt x="169" y="10"/>
                      <a:pt x="171" y="15"/>
                      <a:pt x="171" y="19"/>
                    </a:cubicBezTo>
                    <a:lnTo>
                      <a:pt x="164" y="63"/>
                    </a:lnTo>
                    <a:lnTo>
                      <a:pt x="213" y="63"/>
                    </a:lnTo>
                    <a:cubicBezTo>
                      <a:pt x="216" y="63"/>
                      <a:pt x="221" y="67"/>
                      <a:pt x="223" y="71"/>
                    </a:cubicBezTo>
                    <a:cubicBezTo>
                      <a:pt x="224" y="75"/>
                      <a:pt x="223" y="79"/>
                      <a:pt x="219" y="82"/>
                    </a:cubicBezTo>
                    <a:lnTo>
                      <a:pt x="181" y="109"/>
                    </a:lnTo>
                    <a:lnTo>
                      <a:pt x="214" y="142"/>
                    </a:lnTo>
                    <a:cubicBezTo>
                      <a:pt x="218" y="145"/>
                      <a:pt x="218" y="150"/>
                      <a:pt x="216" y="153"/>
                    </a:cubicBezTo>
                    <a:cubicBezTo>
                      <a:pt x="214" y="158"/>
                      <a:pt x="209" y="160"/>
                      <a:pt x="204" y="160"/>
                    </a:cubicBezTo>
                    <a:lnTo>
                      <a:pt x="157" y="153"/>
                    </a:lnTo>
                    <a:lnTo>
                      <a:pt x="157" y="199"/>
                    </a:lnTo>
                    <a:cubicBezTo>
                      <a:pt x="157" y="202"/>
                      <a:pt x="154" y="207"/>
                      <a:pt x="149" y="208"/>
                    </a:cubicBezTo>
                    <a:cubicBezTo>
                      <a:pt x="147" y="208"/>
                      <a:pt x="147" y="208"/>
                      <a:pt x="145" y="208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4" name="Freeform 160"/>
              <p:cNvSpPr>
                <a:spLocks noEditPoints="1"/>
              </p:cNvSpPr>
              <p:nvPr/>
            </p:nvSpPr>
            <p:spPr bwMode="auto">
              <a:xfrm>
                <a:off x="1343" y="3864"/>
                <a:ext cx="38" cy="35"/>
              </a:xfrm>
              <a:custGeom>
                <a:avLst/>
                <a:gdLst/>
                <a:ahLst/>
                <a:cxnLst>
                  <a:cxn ang="0">
                    <a:pos x="127" y="146"/>
                  </a:cxn>
                  <a:cxn ang="0">
                    <a:pos x="134" y="145"/>
                  </a:cxn>
                  <a:cxn ang="0">
                    <a:pos x="183" y="133"/>
                  </a:cxn>
                  <a:cxn ang="0">
                    <a:pos x="153" y="112"/>
                  </a:cxn>
                  <a:cxn ang="0">
                    <a:pos x="158" y="98"/>
                  </a:cxn>
                  <a:cxn ang="0">
                    <a:pos x="139" y="76"/>
                  </a:cxn>
                  <a:cxn ang="0">
                    <a:pos x="125" y="81"/>
                  </a:cxn>
                  <a:cxn ang="0">
                    <a:pos x="104" y="47"/>
                  </a:cxn>
                  <a:cxn ang="0">
                    <a:pos x="85" y="93"/>
                  </a:cxn>
                  <a:cxn ang="0">
                    <a:pos x="82" y="99"/>
                  </a:cxn>
                  <a:cxn ang="0">
                    <a:pos x="56" y="140"/>
                  </a:cxn>
                  <a:cxn ang="0">
                    <a:pos x="95" y="135"/>
                  </a:cxn>
                  <a:cxn ang="0">
                    <a:pos x="104" y="147"/>
                  </a:cxn>
                  <a:cxn ang="0">
                    <a:pos x="91" y="177"/>
                  </a:cxn>
                  <a:cxn ang="0">
                    <a:pos x="80" y="138"/>
                  </a:cxn>
                  <a:cxn ang="0">
                    <a:pos x="43" y="136"/>
                  </a:cxn>
                  <a:cxn ang="0">
                    <a:pos x="70" y="112"/>
                  </a:cxn>
                  <a:cxn ang="0">
                    <a:pos x="56" y="74"/>
                  </a:cxn>
                  <a:cxn ang="0">
                    <a:pos x="90" y="70"/>
                  </a:cxn>
                  <a:cxn ang="0">
                    <a:pos x="120" y="65"/>
                  </a:cxn>
                  <a:cxn ang="0">
                    <a:pos x="124" y="63"/>
                  </a:cxn>
                  <a:cxn ang="0">
                    <a:pos x="154" y="74"/>
                  </a:cxn>
                  <a:cxn ang="0">
                    <a:pos x="187" y="82"/>
                  </a:cxn>
                  <a:cxn ang="0">
                    <a:pos x="168" y="117"/>
                  </a:cxn>
                  <a:cxn ang="0">
                    <a:pos x="190" y="144"/>
                  </a:cxn>
                  <a:cxn ang="0">
                    <a:pos x="153" y="144"/>
                  </a:cxn>
                  <a:cxn ang="0">
                    <a:pos x="135" y="181"/>
                  </a:cxn>
                  <a:cxn ang="0">
                    <a:pos x="114" y="158"/>
                  </a:cxn>
                  <a:cxn ang="0">
                    <a:pos x="141" y="219"/>
                  </a:cxn>
                  <a:cxn ang="0">
                    <a:pos x="80" y="215"/>
                  </a:cxn>
                  <a:cxn ang="0">
                    <a:pos x="58" y="153"/>
                  </a:cxn>
                  <a:cxn ang="0">
                    <a:pos x="1" y="143"/>
                  </a:cxn>
                  <a:cxn ang="0">
                    <a:pos x="12" y="80"/>
                  </a:cxn>
                  <a:cxn ang="0">
                    <a:pos x="26" y="50"/>
                  </a:cxn>
                  <a:cxn ang="0">
                    <a:pos x="76" y="3"/>
                  </a:cxn>
                  <a:cxn ang="0">
                    <a:pos x="118" y="40"/>
                  </a:cxn>
                  <a:cxn ang="0">
                    <a:pos x="184" y="21"/>
                  </a:cxn>
                  <a:cxn ang="0">
                    <a:pos x="224" y="63"/>
                  </a:cxn>
                  <a:cxn ang="0">
                    <a:pos x="192" y="122"/>
                  </a:cxn>
                  <a:cxn ang="0">
                    <a:pos x="226" y="166"/>
                  </a:cxn>
                  <a:cxn ang="0">
                    <a:pos x="171" y="205"/>
                  </a:cxn>
                  <a:cxn ang="0">
                    <a:pos x="155" y="206"/>
                  </a:cxn>
                  <a:cxn ang="0">
                    <a:pos x="158" y="153"/>
                  </a:cxn>
                  <a:cxn ang="0">
                    <a:pos x="215" y="161"/>
                  </a:cxn>
                  <a:cxn ang="0">
                    <a:pos x="183" y="109"/>
                  </a:cxn>
                  <a:cxn ang="0">
                    <a:pos x="214" y="76"/>
                  </a:cxn>
                  <a:cxn ang="0">
                    <a:pos x="170" y="24"/>
                  </a:cxn>
                  <a:cxn ang="0">
                    <a:pos x="164" y="23"/>
                  </a:cxn>
                  <a:cxn ang="0">
                    <a:pos x="93" y="19"/>
                  </a:cxn>
                  <a:cxn ang="0">
                    <a:pos x="80" y="63"/>
                  </a:cxn>
                  <a:cxn ang="0">
                    <a:pos x="20" y="70"/>
                  </a:cxn>
                  <a:cxn ang="0">
                    <a:pos x="57" y="108"/>
                  </a:cxn>
                  <a:cxn ang="0">
                    <a:pos x="13" y="139"/>
                  </a:cxn>
                  <a:cxn ang="0">
                    <a:pos x="73" y="154"/>
                  </a:cxn>
                  <a:cxn ang="0">
                    <a:pos x="79" y="199"/>
                  </a:cxn>
                  <a:cxn ang="0">
                    <a:pos x="150" y="206"/>
                  </a:cxn>
                </a:cxnLst>
                <a:rect l="0" t="0" r="r" b="b"/>
                <a:pathLst>
                  <a:path w="238" h="222">
                    <a:moveTo>
                      <a:pt x="111" y="143"/>
                    </a:moveTo>
                    <a:cubicBezTo>
                      <a:pt x="112" y="143"/>
                      <a:pt x="113" y="142"/>
                      <a:pt x="114" y="142"/>
                    </a:cubicBezTo>
                    <a:lnTo>
                      <a:pt x="116" y="142"/>
                    </a:lnTo>
                    <a:cubicBezTo>
                      <a:pt x="118" y="142"/>
                      <a:pt x="119" y="143"/>
                      <a:pt x="120" y="143"/>
                    </a:cubicBezTo>
                    <a:lnTo>
                      <a:pt x="127" y="146"/>
                    </a:lnTo>
                    <a:cubicBezTo>
                      <a:pt x="128" y="147"/>
                      <a:pt x="129" y="147"/>
                      <a:pt x="130" y="148"/>
                    </a:cubicBezTo>
                    <a:lnTo>
                      <a:pt x="148" y="170"/>
                    </a:lnTo>
                    <a:lnTo>
                      <a:pt x="133" y="175"/>
                    </a:lnTo>
                    <a:lnTo>
                      <a:pt x="133" y="148"/>
                    </a:lnTo>
                    <a:cubicBezTo>
                      <a:pt x="133" y="147"/>
                      <a:pt x="134" y="146"/>
                      <a:pt x="134" y="145"/>
                    </a:cubicBezTo>
                    <a:lnTo>
                      <a:pt x="138" y="137"/>
                    </a:lnTo>
                    <a:cubicBezTo>
                      <a:pt x="139" y="135"/>
                      <a:pt x="141" y="133"/>
                      <a:pt x="143" y="133"/>
                    </a:cubicBezTo>
                    <a:lnTo>
                      <a:pt x="153" y="130"/>
                    </a:lnTo>
                    <a:cubicBezTo>
                      <a:pt x="154" y="129"/>
                      <a:pt x="155" y="129"/>
                      <a:pt x="156" y="130"/>
                    </a:cubicBezTo>
                    <a:lnTo>
                      <a:pt x="183" y="133"/>
                    </a:lnTo>
                    <a:lnTo>
                      <a:pt x="177" y="146"/>
                    </a:lnTo>
                    <a:lnTo>
                      <a:pt x="158" y="127"/>
                    </a:lnTo>
                    <a:cubicBezTo>
                      <a:pt x="157" y="126"/>
                      <a:pt x="157" y="126"/>
                      <a:pt x="156" y="125"/>
                    </a:cubicBezTo>
                    <a:lnTo>
                      <a:pt x="153" y="118"/>
                    </a:lnTo>
                    <a:cubicBezTo>
                      <a:pt x="152" y="116"/>
                      <a:pt x="152" y="114"/>
                      <a:pt x="153" y="112"/>
                    </a:cubicBezTo>
                    <a:lnTo>
                      <a:pt x="156" y="104"/>
                    </a:lnTo>
                    <a:cubicBezTo>
                      <a:pt x="157" y="102"/>
                      <a:pt x="158" y="101"/>
                      <a:pt x="159" y="100"/>
                    </a:cubicBezTo>
                    <a:lnTo>
                      <a:pt x="183" y="84"/>
                    </a:lnTo>
                    <a:lnTo>
                      <a:pt x="187" y="98"/>
                    </a:lnTo>
                    <a:lnTo>
                      <a:pt x="158" y="98"/>
                    </a:lnTo>
                    <a:cubicBezTo>
                      <a:pt x="157" y="98"/>
                      <a:pt x="155" y="98"/>
                      <a:pt x="154" y="97"/>
                    </a:cubicBezTo>
                    <a:lnTo>
                      <a:pt x="146" y="92"/>
                    </a:lnTo>
                    <a:cubicBezTo>
                      <a:pt x="145" y="91"/>
                      <a:pt x="144" y="90"/>
                      <a:pt x="143" y="89"/>
                    </a:cubicBezTo>
                    <a:lnTo>
                      <a:pt x="139" y="81"/>
                    </a:lnTo>
                    <a:cubicBezTo>
                      <a:pt x="139" y="80"/>
                      <a:pt x="138" y="78"/>
                      <a:pt x="139" y="76"/>
                    </a:cubicBezTo>
                    <a:lnTo>
                      <a:pt x="143" y="51"/>
                    </a:lnTo>
                    <a:lnTo>
                      <a:pt x="156" y="59"/>
                    </a:lnTo>
                    <a:lnTo>
                      <a:pt x="135" y="76"/>
                    </a:lnTo>
                    <a:cubicBezTo>
                      <a:pt x="134" y="76"/>
                      <a:pt x="134" y="76"/>
                      <a:pt x="133" y="77"/>
                    </a:cubicBezTo>
                    <a:lnTo>
                      <a:pt x="125" y="81"/>
                    </a:lnTo>
                    <a:cubicBezTo>
                      <a:pt x="123" y="82"/>
                      <a:pt x="120" y="82"/>
                      <a:pt x="118" y="81"/>
                    </a:cubicBezTo>
                    <a:lnTo>
                      <a:pt x="110" y="77"/>
                    </a:lnTo>
                    <a:cubicBezTo>
                      <a:pt x="109" y="76"/>
                      <a:pt x="108" y="75"/>
                      <a:pt x="107" y="74"/>
                    </a:cubicBezTo>
                    <a:lnTo>
                      <a:pt x="90" y="52"/>
                    </a:lnTo>
                    <a:lnTo>
                      <a:pt x="104" y="47"/>
                    </a:lnTo>
                    <a:lnTo>
                      <a:pt x="104" y="74"/>
                    </a:lnTo>
                    <a:cubicBezTo>
                      <a:pt x="104" y="76"/>
                      <a:pt x="104" y="77"/>
                      <a:pt x="103" y="79"/>
                    </a:cubicBezTo>
                    <a:lnTo>
                      <a:pt x="98" y="87"/>
                    </a:lnTo>
                    <a:cubicBezTo>
                      <a:pt x="97" y="88"/>
                      <a:pt x="96" y="89"/>
                      <a:pt x="94" y="90"/>
                    </a:cubicBezTo>
                    <a:lnTo>
                      <a:pt x="85" y="93"/>
                    </a:lnTo>
                    <a:cubicBezTo>
                      <a:pt x="84" y="93"/>
                      <a:pt x="83" y="94"/>
                      <a:pt x="81" y="93"/>
                    </a:cubicBezTo>
                    <a:lnTo>
                      <a:pt x="53" y="89"/>
                    </a:lnTo>
                    <a:lnTo>
                      <a:pt x="60" y="76"/>
                    </a:lnTo>
                    <a:lnTo>
                      <a:pt x="80" y="96"/>
                    </a:lnTo>
                    <a:cubicBezTo>
                      <a:pt x="81" y="97"/>
                      <a:pt x="82" y="98"/>
                      <a:pt x="82" y="99"/>
                    </a:cubicBezTo>
                    <a:lnTo>
                      <a:pt x="85" y="107"/>
                    </a:lnTo>
                    <a:cubicBezTo>
                      <a:pt x="86" y="109"/>
                      <a:pt x="85" y="112"/>
                      <a:pt x="84" y="115"/>
                    </a:cubicBezTo>
                    <a:lnTo>
                      <a:pt x="79" y="121"/>
                    </a:lnTo>
                    <a:cubicBezTo>
                      <a:pt x="78" y="121"/>
                      <a:pt x="78" y="121"/>
                      <a:pt x="78" y="122"/>
                    </a:cubicBezTo>
                    <a:lnTo>
                      <a:pt x="56" y="140"/>
                    </a:lnTo>
                    <a:lnTo>
                      <a:pt x="50" y="125"/>
                    </a:lnTo>
                    <a:lnTo>
                      <a:pt x="79" y="125"/>
                    </a:lnTo>
                    <a:cubicBezTo>
                      <a:pt x="80" y="125"/>
                      <a:pt x="81" y="126"/>
                      <a:pt x="82" y="126"/>
                    </a:cubicBezTo>
                    <a:lnTo>
                      <a:pt x="90" y="129"/>
                    </a:lnTo>
                    <a:cubicBezTo>
                      <a:pt x="93" y="130"/>
                      <a:pt x="95" y="132"/>
                      <a:pt x="95" y="135"/>
                    </a:cubicBezTo>
                    <a:lnTo>
                      <a:pt x="97" y="144"/>
                    </a:lnTo>
                    <a:cubicBezTo>
                      <a:pt x="97" y="145"/>
                      <a:pt x="98" y="146"/>
                      <a:pt x="97" y="146"/>
                    </a:cubicBezTo>
                    <a:lnTo>
                      <a:pt x="94" y="171"/>
                    </a:lnTo>
                    <a:lnTo>
                      <a:pt x="82" y="164"/>
                    </a:lnTo>
                    <a:lnTo>
                      <a:pt x="104" y="147"/>
                    </a:lnTo>
                    <a:cubicBezTo>
                      <a:pt x="104" y="147"/>
                      <a:pt x="104" y="147"/>
                      <a:pt x="105" y="146"/>
                    </a:cubicBezTo>
                    <a:lnTo>
                      <a:pt x="111" y="143"/>
                    </a:lnTo>
                    <a:close/>
                    <a:moveTo>
                      <a:pt x="112" y="161"/>
                    </a:moveTo>
                    <a:lnTo>
                      <a:pt x="113" y="160"/>
                    </a:lnTo>
                    <a:lnTo>
                      <a:pt x="91" y="177"/>
                    </a:lnTo>
                    <a:cubicBezTo>
                      <a:pt x="89" y="179"/>
                      <a:pt x="85" y="179"/>
                      <a:pt x="83" y="177"/>
                    </a:cubicBezTo>
                    <a:cubicBezTo>
                      <a:pt x="80" y="176"/>
                      <a:pt x="78" y="173"/>
                      <a:pt x="79" y="170"/>
                    </a:cubicBezTo>
                    <a:lnTo>
                      <a:pt x="82" y="145"/>
                    </a:lnTo>
                    <a:lnTo>
                      <a:pt x="82" y="147"/>
                    </a:lnTo>
                    <a:lnTo>
                      <a:pt x="80" y="138"/>
                    </a:lnTo>
                    <a:lnTo>
                      <a:pt x="85" y="144"/>
                    </a:lnTo>
                    <a:lnTo>
                      <a:pt x="77" y="141"/>
                    </a:lnTo>
                    <a:lnTo>
                      <a:pt x="79" y="141"/>
                    </a:lnTo>
                    <a:lnTo>
                      <a:pt x="50" y="141"/>
                    </a:lnTo>
                    <a:cubicBezTo>
                      <a:pt x="47" y="141"/>
                      <a:pt x="44" y="139"/>
                      <a:pt x="43" y="136"/>
                    </a:cubicBezTo>
                    <a:cubicBezTo>
                      <a:pt x="42" y="133"/>
                      <a:pt x="43" y="129"/>
                      <a:pt x="45" y="127"/>
                    </a:cubicBezTo>
                    <a:lnTo>
                      <a:pt x="67" y="109"/>
                    </a:lnTo>
                    <a:lnTo>
                      <a:pt x="66" y="110"/>
                    </a:lnTo>
                    <a:lnTo>
                      <a:pt x="71" y="104"/>
                    </a:lnTo>
                    <a:lnTo>
                      <a:pt x="70" y="112"/>
                    </a:lnTo>
                    <a:lnTo>
                      <a:pt x="67" y="104"/>
                    </a:lnTo>
                    <a:lnTo>
                      <a:pt x="69" y="107"/>
                    </a:lnTo>
                    <a:lnTo>
                      <a:pt x="49" y="87"/>
                    </a:lnTo>
                    <a:cubicBezTo>
                      <a:pt x="46" y="85"/>
                      <a:pt x="46" y="81"/>
                      <a:pt x="47" y="78"/>
                    </a:cubicBezTo>
                    <a:cubicBezTo>
                      <a:pt x="49" y="75"/>
                      <a:pt x="52" y="73"/>
                      <a:pt x="56" y="74"/>
                    </a:cubicBezTo>
                    <a:lnTo>
                      <a:pt x="84" y="78"/>
                    </a:lnTo>
                    <a:lnTo>
                      <a:pt x="80" y="78"/>
                    </a:lnTo>
                    <a:lnTo>
                      <a:pt x="89" y="75"/>
                    </a:lnTo>
                    <a:lnTo>
                      <a:pt x="85" y="78"/>
                    </a:lnTo>
                    <a:lnTo>
                      <a:pt x="90" y="70"/>
                    </a:lnTo>
                    <a:lnTo>
                      <a:pt x="88" y="74"/>
                    </a:lnTo>
                    <a:lnTo>
                      <a:pt x="88" y="47"/>
                    </a:lnTo>
                    <a:cubicBezTo>
                      <a:pt x="88" y="44"/>
                      <a:pt x="91" y="41"/>
                      <a:pt x="94" y="40"/>
                    </a:cubicBezTo>
                    <a:cubicBezTo>
                      <a:pt x="97" y="39"/>
                      <a:pt x="101" y="40"/>
                      <a:pt x="103" y="43"/>
                    </a:cubicBezTo>
                    <a:lnTo>
                      <a:pt x="120" y="65"/>
                    </a:lnTo>
                    <a:lnTo>
                      <a:pt x="117" y="62"/>
                    </a:lnTo>
                    <a:lnTo>
                      <a:pt x="125" y="66"/>
                    </a:lnTo>
                    <a:lnTo>
                      <a:pt x="118" y="66"/>
                    </a:lnTo>
                    <a:lnTo>
                      <a:pt x="126" y="62"/>
                    </a:lnTo>
                    <a:lnTo>
                      <a:pt x="124" y="63"/>
                    </a:lnTo>
                    <a:lnTo>
                      <a:pt x="145" y="46"/>
                    </a:lnTo>
                    <a:cubicBezTo>
                      <a:pt x="148" y="44"/>
                      <a:pt x="152" y="44"/>
                      <a:pt x="154" y="46"/>
                    </a:cubicBezTo>
                    <a:cubicBezTo>
                      <a:pt x="157" y="47"/>
                      <a:pt x="159" y="50"/>
                      <a:pt x="158" y="54"/>
                    </a:cubicBezTo>
                    <a:lnTo>
                      <a:pt x="154" y="79"/>
                    </a:lnTo>
                    <a:lnTo>
                      <a:pt x="154" y="74"/>
                    </a:lnTo>
                    <a:lnTo>
                      <a:pt x="158" y="82"/>
                    </a:lnTo>
                    <a:lnTo>
                      <a:pt x="155" y="79"/>
                    </a:lnTo>
                    <a:lnTo>
                      <a:pt x="163" y="84"/>
                    </a:lnTo>
                    <a:lnTo>
                      <a:pt x="158" y="82"/>
                    </a:lnTo>
                    <a:lnTo>
                      <a:pt x="187" y="82"/>
                    </a:lnTo>
                    <a:cubicBezTo>
                      <a:pt x="191" y="82"/>
                      <a:pt x="194" y="85"/>
                      <a:pt x="195" y="88"/>
                    </a:cubicBezTo>
                    <a:cubicBezTo>
                      <a:pt x="196" y="92"/>
                      <a:pt x="195" y="95"/>
                      <a:pt x="192" y="97"/>
                    </a:cubicBezTo>
                    <a:lnTo>
                      <a:pt x="168" y="113"/>
                    </a:lnTo>
                    <a:lnTo>
                      <a:pt x="171" y="109"/>
                    </a:lnTo>
                    <a:lnTo>
                      <a:pt x="168" y="117"/>
                    </a:lnTo>
                    <a:lnTo>
                      <a:pt x="168" y="111"/>
                    </a:lnTo>
                    <a:lnTo>
                      <a:pt x="171" y="118"/>
                    </a:lnTo>
                    <a:lnTo>
                      <a:pt x="169" y="116"/>
                    </a:lnTo>
                    <a:lnTo>
                      <a:pt x="188" y="135"/>
                    </a:lnTo>
                    <a:cubicBezTo>
                      <a:pt x="191" y="137"/>
                      <a:pt x="191" y="141"/>
                      <a:pt x="190" y="144"/>
                    </a:cubicBezTo>
                    <a:cubicBezTo>
                      <a:pt x="188" y="147"/>
                      <a:pt x="185" y="149"/>
                      <a:pt x="182" y="148"/>
                    </a:cubicBezTo>
                    <a:lnTo>
                      <a:pt x="155" y="145"/>
                    </a:lnTo>
                    <a:lnTo>
                      <a:pt x="158" y="145"/>
                    </a:lnTo>
                    <a:lnTo>
                      <a:pt x="148" y="148"/>
                    </a:lnTo>
                    <a:lnTo>
                      <a:pt x="153" y="144"/>
                    </a:lnTo>
                    <a:lnTo>
                      <a:pt x="149" y="152"/>
                    </a:lnTo>
                    <a:lnTo>
                      <a:pt x="149" y="148"/>
                    </a:lnTo>
                    <a:lnTo>
                      <a:pt x="149" y="175"/>
                    </a:lnTo>
                    <a:cubicBezTo>
                      <a:pt x="149" y="179"/>
                      <a:pt x="147" y="182"/>
                      <a:pt x="144" y="183"/>
                    </a:cubicBezTo>
                    <a:cubicBezTo>
                      <a:pt x="141" y="184"/>
                      <a:pt x="137" y="183"/>
                      <a:pt x="135" y="181"/>
                    </a:cubicBezTo>
                    <a:lnTo>
                      <a:pt x="117" y="159"/>
                    </a:lnTo>
                    <a:lnTo>
                      <a:pt x="120" y="161"/>
                    </a:lnTo>
                    <a:lnTo>
                      <a:pt x="113" y="158"/>
                    </a:lnTo>
                    <a:lnTo>
                      <a:pt x="116" y="158"/>
                    </a:lnTo>
                    <a:lnTo>
                      <a:pt x="114" y="158"/>
                    </a:lnTo>
                    <a:lnTo>
                      <a:pt x="118" y="158"/>
                    </a:lnTo>
                    <a:lnTo>
                      <a:pt x="112" y="161"/>
                    </a:lnTo>
                    <a:close/>
                    <a:moveTo>
                      <a:pt x="151" y="222"/>
                    </a:moveTo>
                    <a:cubicBezTo>
                      <a:pt x="151" y="222"/>
                      <a:pt x="150" y="222"/>
                      <a:pt x="149" y="222"/>
                    </a:cubicBezTo>
                    <a:lnTo>
                      <a:pt x="141" y="219"/>
                    </a:lnTo>
                    <a:cubicBezTo>
                      <a:pt x="139" y="218"/>
                      <a:pt x="138" y="218"/>
                      <a:pt x="137" y="217"/>
                    </a:cubicBezTo>
                    <a:lnTo>
                      <a:pt x="107" y="181"/>
                    </a:lnTo>
                    <a:lnTo>
                      <a:pt x="119" y="181"/>
                    </a:lnTo>
                    <a:lnTo>
                      <a:pt x="85" y="213"/>
                    </a:lnTo>
                    <a:cubicBezTo>
                      <a:pt x="84" y="215"/>
                      <a:pt x="82" y="215"/>
                      <a:pt x="80" y="215"/>
                    </a:cubicBezTo>
                    <a:lnTo>
                      <a:pt x="68" y="216"/>
                    </a:lnTo>
                    <a:cubicBezTo>
                      <a:pt x="65" y="217"/>
                      <a:pt x="62" y="215"/>
                      <a:pt x="61" y="213"/>
                    </a:cubicBezTo>
                    <a:lnTo>
                      <a:pt x="54" y="202"/>
                    </a:lnTo>
                    <a:cubicBezTo>
                      <a:pt x="53" y="200"/>
                      <a:pt x="52" y="198"/>
                      <a:pt x="53" y="197"/>
                    </a:cubicBezTo>
                    <a:lnTo>
                      <a:pt x="58" y="153"/>
                    </a:lnTo>
                    <a:lnTo>
                      <a:pt x="65" y="161"/>
                    </a:lnTo>
                    <a:lnTo>
                      <a:pt x="18" y="161"/>
                    </a:lnTo>
                    <a:cubicBezTo>
                      <a:pt x="17" y="161"/>
                      <a:pt x="15" y="161"/>
                      <a:pt x="13" y="160"/>
                    </a:cubicBezTo>
                    <a:lnTo>
                      <a:pt x="3" y="152"/>
                    </a:lnTo>
                    <a:cubicBezTo>
                      <a:pt x="1" y="150"/>
                      <a:pt x="0" y="146"/>
                      <a:pt x="1" y="143"/>
                    </a:cubicBezTo>
                    <a:lnTo>
                      <a:pt x="5" y="132"/>
                    </a:lnTo>
                    <a:cubicBezTo>
                      <a:pt x="5" y="130"/>
                      <a:pt x="6" y="129"/>
                      <a:pt x="8" y="128"/>
                    </a:cubicBezTo>
                    <a:lnTo>
                      <a:pt x="45" y="101"/>
                    </a:lnTo>
                    <a:lnTo>
                      <a:pt x="44" y="113"/>
                    </a:lnTo>
                    <a:lnTo>
                      <a:pt x="12" y="80"/>
                    </a:lnTo>
                    <a:cubicBezTo>
                      <a:pt x="11" y="79"/>
                      <a:pt x="10" y="77"/>
                      <a:pt x="10" y="76"/>
                    </a:cubicBezTo>
                    <a:lnTo>
                      <a:pt x="8" y="65"/>
                    </a:lnTo>
                    <a:cubicBezTo>
                      <a:pt x="7" y="62"/>
                      <a:pt x="8" y="58"/>
                      <a:pt x="11" y="57"/>
                    </a:cubicBezTo>
                    <a:lnTo>
                      <a:pt x="21" y="51"/>
                    </a:lnTo>
                    <a:cubicBezTo>
                      <a:pt x="23" y="50"/>
                      <a:pt x="25" y="49"/>
                      <a:pt x="26" y="50"/>
                    </a:cubicBezTo>
                    <a:lnTo>
                      <a:pt x="73" y="55"/>
                    </a:lnTo>
                    <a:lnTo>
                      <a:pt x="64" y="62"/>
                    </a:lnTo>
                    <a:lnTo>
                      <a:pt x="66" y="17"/>
                    </a:lnTo>
                    <a:cubicBezTo>
                      <a:pt x="67" y="15"/>
                      <a:pt x="67" y="14"/>
                      <a:pt x="68" y="12"/>
                    </a:cubicBezTo>
                    <a:lnTo>
                      <a:pt x="76" y="3"/>
                    </a:lnTo>
                    <a:cubicBezTo>
                      <a:pt x="78" y="1"/>
                      <a:pt x="82" y="0"/>
                      <a:pt x="84" y="1"/>
                    </a:cubicBezTo>
                    <a:lnTo>
                      <a:pt x="96" y="4"/>
                    </a:lnTo>
                    <a:cubicBezTo>
                      <a:pt x="98" y="4"/>
                      <a:pt x="100" y="5"/>
                      <a:pt x="101" y="6"/>
                    </a:cubicBezTo>
                    <a:lnTo>
                      <a:pt x="130" y="41"/>
                    </a:lnTo>
                    <a:lnTo>
                      <a:pt x="118" y="40"/>
                    </a:lnTo>
                    <a:lnTo>
                      <a:pt x="153" y="10"/>
                    </a:lnTo>
                    <a:cubicBezTo>
                      <a:pt x="154" y="9"/>
                      <a:pt x="156" y="9"/>
                      <a:pt x="157" y="9"/>
                    </a:cubicBezTo>
                    <a:lnTo>
                      <a:pt x="169" y="7"/>
                    </a:lnTo>
                    <a:cubicBezTo>
                      <a:pt x="172" y="6"/>
                      <a:pt x="175" y="7"/>
                      <a:pt x="177" y="10"/>
                    </a:cubicBezTo>
                    <a:lnTo>
                      <a:pt x="184" y="21"/>
                    </a:lnTo>
                    <a:cubicBezTo>
                      <a:pt x="185" y="23"/>
                      <a:pt x="186" y="25"/>
                      <a:pt x="185" y="27"/>
                    </a:cubicBezTo>
                    <a:lnTo>
                      <a:pt x="178" y="71"/>
                    </a:lnTo>
                    <a:lnTo>
                      <a:pt x="170" y="61"/>
                    </a:lnTo>
                    <a:lnTo>
                      <a:pt x="219" y="61"/>
                    </a:lnTo>
                    <a:cubicBezTo>
                      <a:pt x="221" y="61"/>
                      <a:pt x="223" y="62"/>
                      <a:pt x="224" y="63"/>
                    </a:cubicBezTo>
                    <a:lnTo>
                      <a:pt x="234" y="71"/>
                    </a:lnTo>
                    <a:cubicBezTo>
                      <a:pt x="237" y="73"/>
                      <a:pt x="238" y="77"/>
                      <a:pt x="237" y="80"/>
                    </a:cubicBezTo>
                    <a:lnTo>
                      <a:pt x="233" y="91"/>
                    </a:lnTo>
                    <a:cubicBezTo>
                      <a:pt x="232" y="93"/>
                      <a:pt x="231" y="94"/>
                      <a:pt x="230" y="95"/>
                    </a:cubicBezTo>
                    <a:lnTo>
                      <a:pt x="192" y="122"/>
                    </a:lnTo>
                    <a:lnTo>
                      <a:pt x="193" y="110"/>
                    </a:lnTo>
                    <a:lnTo>
                      <a:pt x="226" y="143"/>
                    </a:lnTo>
                    <a:cubicBezTo>
                      <a:pt x="227" y="144"/>
                      <a:pt x="228" y="145"/>
                      <a:pt x="228" y="147"/>
                    </a:cubicBezTo>
                    <a:lnTo>
                      <a:pt x="230" y="158"/>
                    </a:lnTo>
                    <a:cubicBezTo>
                      <a:pt x="231" y="161"/>
                      <a:pt x="229" y="165"/>
                      <a:pt x="226" y="166"/>
                    </a:cubicBezTo>
                    <a:lnTo>
                      <a:pt x="215" y="173"/>
                    </a:lnTo>
                    <a:cubicBezTo>
                      <a:pt x="213" y="174"/>
                      <a:pt x="211" y="175"/>
                      <a:pt x="209" y="174"/>
                    </a:cubicBezTo>
                    <a:lnTo>
                      <a:pt x="162" y="167"/>
                    </a:lnTo>
                    <a:lnTo>
                      <a:pt x="171" y="159"/>
                    </a:lnTo>
                    <a:lnTo>
                      <a:pt x="171" y="205"/>
                    </a:lnTo>
                    <a:cubicBezTo>
                      <a:pt x="171" y="207"/>
                      <a:pt x="171" y="209"/>
                      <a:pt x="169" y="211"/>
                    </a:cubicBezTo>
                    <a:lnTo>
                      <a:pt x="161" y="220"/>
                    </a:lnTo>
                    <a:cubicBezTo>
                      <a:pt x="160" y="221"/>
                      <a:pt x="158" y="222"/>
                      <a:pt x="155" y="222"/>
                    </a:cubicBezTo>
                    <a:lnTo>
                      <a:pt x="151" y="222"/>
                    </a:lnTo>
                    <a:close/>
                    <a:moveTo>
                      <a:pt x="155" y="206"/>
                    </a:moveTo>
                    <a:lnTo>
                      <a:pt x="149" y="209"/>
                    </a:lnTo>
                    <a:lnTo>
                      <a:pt x="157" y="200"/>
                    </a:lnTo>
                    <a:lnTo>
                      <a:pt x="155" y="205"/>
                    </a:lnTo>
                    <a:lnTo>
                      <a:pt x="155" y="159"/>
                    </a:lnTo>
                    <a:cubicBezTo>
                      <a:pt x="155" y="157"/>
                      <a:pt x="156" y="155"/>
                      <a:pt x="158" y="153"/>
                    </a:cubicBezTo>
                    <a:cubicBezTo>
                      <a:pt x="160" y="152"/>
                      <a:pt x="162" y="151"/>
                      <a:pt x="165" y="152"/>
                    </a:cubicBezTo>
                    <a:lnTo>
                      <a:pt x="212" y="159"/>
                    </a:lnTo>
                    <a:lnTo>
                      <a:pt x="206" y="160"/>
                    </a:lnTo>
                    <a:lnTo>
                      <a:pt x="218" y="153"/>
                    </a:lnTo>
                    <a:lnTo>
                      <a:pt x="215" y="161"/>
                    </a:lnTo>
                    <a:lnTo>
                      <a:pt x="213" y="150"/>
                    </a:lnTo>
                    <a:lnTo>
                      <a:pt x="215" y="154"/>
                    </a:lnTo>
                    <a:lnTo>
                      <a:pt x="182" y="121"/>
                    </a:lnTo>
                    <a:cubicBezTo>
                      <a:pt x="180" y="119"/>
                      <a:pt x="179" y="117"/>
                      <a:pt x="179" y="115"/>
                    </a:cubicBezTo>
                    <a:cubicBezTo>
                      <a:pt x="180" y="112"/>
                      <a:pt x="181" y="110"/>
                      <a:pt x="183" y="109"/>
                    </a:cubicBezTo>
                    <a:lnTo>
                      <a:pt x="221" y="82"/>
                    </a:lnTo>
                    <a:lnTo>
                      <a:pt x="218" y="86"/>
                    </a:lnTo>
                    <a:lnTo>
                      <a:pt x="222" y="75"/>
                    </a:lnTo>
                    <a:lnTo>
                      <a:pt x="224" y="84"/>
                    </a:lnTo>
                    <a:lnTo>
                      <a:pt x="214" y="76"/>
                    </a:lnTo>
                    <a:lnTo>
                      <a:pt x="219" y="77"/>
                    </a:lnTo>
                    <a:lnTo>
                      <a:pt x="170" y="77"/>
                    </a:lnTo>
                    <a:cubicBezTo>
                      <a:pt x="168" y="77"/>
                      <a:pt x="166" y="76"/>
                      <a:pt x="164" y="75"/>
                    </a:cubicBezTo>
                    <a:cubicBezTo>
                      <a:pt x="163" y="73"/>
                      <a:pt x="162" y="71"/>
                      <a:pt x="163" y="68"/>
                    </a:cubicBezTo>
                    <a:lnTo>
                      <a:pt x="170" y="24"/>
                    </a:lnTo>
                    <a:lnTo>
                      <a:pt x="171" y="30"/>
                    </a:lnTo>
                    <a:lnTo>
                      <a:pt x="164" y="19"/>
                    </a:lnTo>
                    <a:lnTo>
                      <a:pt x="172" y="22"/>
                    </a:lnTo>
                    <a:lnTo>
                      <a:pt x="160" y="24"/>
                    </a:lnTo>
                    <a:lnTo>
                      <a:pt x="164" y="23"/>
                    </a:lnTo>
                    <a:lnTo>
                      <a:pt x="129" y="53"/>
                    </a:lnTo>
                    <a:cubicBezTo>
                      <a:pt x="127" y="54"/>
                      <a:pt x="125" y="55"/>
                      <a:pt x="123" y="54"/>
                    </a:cubicBezTo>
                    <a:cubicBezTo>
                      <a:pt x="121" y="54"/>
                      <a:pt x="119" y="53"/>
                      <a:pt x="117" y="52"/>
                    </a:cubicBezTo>
                    <a:lnTo>
                      <a:pt x="88" y="17"/>
                    </a:lnTo>
                    <a:lnTo>
                      <a:pt x="93" y="19"/>
                    </a:lnTo>
                    <a:lnTo>
                      <a:pt x="81" y="16"/>
                    </a:lnTo>
                    <a:lnTo>
                      <a:pt x="88" y="14"/>
                    </a:lnTo>
                    <a:lnTo>
                      <a:pt x="80" y="23"/>
                    </a:lnTo>
                    <a:lnTo>
                      <a:pt x="82" y="18"/>
                    </a:lnTo>
                    <a:lnTo>
                      <a:pt x="80" y="63"/>
                    </a:lnTo>
                    <a:cubicBezTo>
                      <a:pt x="80" y="65"/>
                      <a:pt x="79" y="67"/>
                      <a:pt x="78" y="69"/>
                    </a:cubicBezTo>
                    <a:cubicBezTo>
                      <a:pt x="76" y="70"/>
                      <a:pt x="74" y="71"/>
                      <a:pt x="72" y="70"/>
                    </a:cubicBezTo>
                    <a:lnTo>
                      <a:pt x="25" y="65"/>
                    </a:lnTo>
                    <a:lnTo>
                      <a:pt x="30" y="64"/>
                    </a:lnTo>
                    <a:lnTo>
                      <a:pt x="20" y="70"/>
                    </a:lnTo>
                    <a:lnTo>
                      <a:pt x="23" y="62"/>
                    </a:lnTo>
                    <a:lnTo>
                      <a:pt x="25" y="73"/>
                    </a:lnTo>
                    <a:lnTo>
                      <a:pt x="23" y="69"/>
                    </a:lnTo>
                    <a:lnTo>
                      <a:pt x="55" y="102"/>
                    </a:lnTo>
                    <a:cubicBezTo>
                      <a:pt x="57" y="104"/>
                      <a:pt x="58" y="106"/>
                      <a:pt x="57" y="108"/>
                    </a:cubicBezTo>
                    <a:cubicBezTo>
                      <a:pt x="57" y="110"/>
                      <a:pt x="56" y="113"/>
                      <a:pt x="54" y="114"/>
                    </a:cubicBezTo>
                    <a:lnTo>
                      <a:pt x="17" y="141"/>
                    </a:lnTo>
                    <a:lnTo>
                      <a:pt x="20" y="137"/>
                    </a:lnTo>
                    <a:lnTo>
                      <a:pt x="16" y="148"/>
                    </a:lnTo>
                    <a:lnTo>
                      <a:pt x="13" y="139"/>
                    </a:lnTo>
                    <a:lnTo>
                      <a:pt x="23" y="147"/>
                    </a:lnTo>
                    <a:lnTo>
                      <a:pt x="18" y="145"/>
                    </a:lnTo>
                    <a:lnTo>
                      <a:pt x="65" y="145"/>
                    </a:lnTo>
                    <a:cubicBezTo>
                      <a:pt x="68" y="145"/>
                      <a:pt x="70" y="146"/>
                      <a:pt x="71" y="148"/>
                    </a:cubicBezTo>
                    <a:cubicBezTo>
                      <a:pt x="73" y="150"/>
                      <a:pt x="74" y="152"/>
                      <a:pt x="73" y="154"/>
                    </a:cubicBezTo>
                    <a:lnTo>
                      <a:pt x="68" y="198"/>
                    </a:lnTo>
                    <a:lnTo>
                      <a:pt x="67" y="193"/>
                    </a:lnTo>
                    <a:lnTo>
                      <a:pt x="74" y="204"/>
                    </a:lnTo>
                    <a:lnTo>
                      <a:pt x="67" y="200"/>
                    </a:lnTo>
                    <a:lnTo>
                      <a:pt x="79" y="199"/>
                    </a:lnTo>
                    <a:lnTo>
                      <a:pt x="74" y="202"/>
                    </a:lnTo>
                    <a:lnTo>
                      <a:pt x="108" y="170"/>
                    </a:lnTo>
                    <a:cubicBezTo>
                      <a:pt x="110" y="168"/>
                      <a:pt x="112" y="167"/>
                      <a:pt x="114" y="167"/>
                    </a:cubicBezTo>
                    <a:cubicBezTo>
                      <a:pt x="116" y="168"/>
                      <a:pt x="118" y="169"/>
                      <a:pt x="120" y="170"/>
                    </a:cubicBezTo>
                    <a:lnTo>
                      <a:pt x="150" y="206"/>
                    </a:lnTo>
                    <a:lnTo>
                      <a:pt x="146" y="204"/>
                    </a:lnTo>
                    <a:lnTo>
                      <a:pt x="154" y="207"/>
                    </a:lnTo>
                    <a:lnTo>
                      <a:pt x="151" y="206"/>
                    </a:lnTo>
                    <a:lnTo>
                      <a:pt x="155" y="20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5" name="Freeform 161"/>
              <p:cNvSpPr>
                <a:spLocks/>
              </p:cNvSpPr>
              <p:nvPr/>
            </p:nvSpPr>
            <p:spPr bwMode="auto">
              <a:xfrm>
                <a:off x="1206" y="3722"/>
                <a:ext cx="90" cy="89"/>
              </a:xfrm>
              <a:custGeom>
                <a:avLst/>
                <a:gdLst/>
                <a:ahLst/>
                <a:cxnLst>
                  <a:cxn ang="0">
                    <a:pos x="45" y="89"/>
                  </a:cxn>
                  <a:cxn ang="0">
                    <a:pos x="45" y="89"/>
                  </a:cxn>
                  <a:cxn ang="0">
                    <a:pos x="37" y="65"/>
                  </a:cxn>
                  <a:cxn ang="0">
                    <a:pos x="14" y="76"/>
                  </a:cxn>
                  <a:cxn ang="0">
                    <a:pos x="24" y="53"/>
                  </a:cxn>
                  <a:cxn ang="0">
                    <a:pos x="0" y="45"/>
                  </a:cxn>
                  <a:cxn ang="0">
                    <a:pos x="24" y="36"/>
                  </a:cxn>
                  <a:cxn ang="0">
                    <a:pos x="14" y="13"/>
                  </a:cxn>
                  <a:cxn ang="0">
                    <a:pos x="37" y="24"/>
                  </a:cxn>
                  <a:cxn ang="0">
                    <a:pos x="45" y="0"/>
                  </a:cxn>
                  <a:cxn ang="0">
                    <a:pos x="54" y="24"/>
                  </a:cxn>
                  <a:cxn ang="0">
                    <a:pos x="77" y="13"/>
                  </a:cxn>
                  <a:cxn ang="0">
                    <a:pos x="66" y="36"/>
                  </a:cxn>
                  <a:cxn ang="0">
                    <a:pos x="90" y="45"/>
                  </a:cxn>
                  <a:cxn ang="0">
                    <a:pos x="66" y="53"/>
                  </a:cxn>
                  <a:cxn ang="0">
                    <a:pos x="77" y="76"/>
                  </a:cxn>
                  <a:cxn ang="0">
                    <a:pos x="54" y="65"/>
                  </a:cxn>
                  <a:cxn ang="0">
                    <a:pos x="45" y="89"/>
                  </a:cxn>
                </a:cxnLst>
                <a:rect l="0" t="0" r="r" b="b"/>
                <a:pathLst>
                  <a:path w="90" h="89">
                    <a:moveTo>
                      <a:pt x="45" y="89"/>
                    </a:moveTo>
                    <a:lnTo>
                      <a:pt x="45" y="89"/>
                    </a:lnTo>
                    <a:lnTo>
                      <a:pt x="37" y="65"/>
                    </a:lnTo>
                    <a:lnTo>
                      <a:pt x="14" y="76"/>
                    </a:lnTo>
                    <a:lnTo>
                      <a:pt x="24" y="53"/>
                    </a:lnTo>
                    <a:lnTo>
                      <a:pt x="0" y="45"/>
                    </a:lnTo>
                    <a:lnTo>
                      <a:pt x="24" y="36"/>
                    </a:lnTo>
                    <a:lnTo>
                      <a:pt x="14" y="13"/>
                    </a:lnTo>
                    <a:lnTo>
                      <a:pt x="37" y="24"/>
                    </a:lnTo>
                    <a:lnTo>
                      <a:pt x="45" y="0"/>
                    </a:lnTo>
                    <a:lnTo>
                      <a:pt x="54" y="24"/>
                    </a:lnTo>
                    <a:lnTo>
                      <a:pt x="77" y="13"/>
                    </a:lnTo>
                    <a:lnTo>
                      <a:pt x="66" y="36"/>
                    </a:lnTo>
                    <a:lnTo>
                      <a:pt x="90" y="45"/>
                    </a:lnTo>
                    <a:lnTo>
                      <a:pt x="66" y="53"/>
                    </a:lnTo>
                    <a:lnTo>
                      <a:pt x="77" y="76"/>
                    </a:lnTo>
                    <a:lnTo>
                      <a:pt x="54" y="65"/>
                    </a:lnTo>
                    <a:lnTo>
                      <a:pt x="45" y="89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6" name="Freeform 162"/>
              <p:cNvSpPr>
                <a:spLocks noEditPoints="1"/>
              </p:cNvSpPr>
              <p:nvPr/>
            </p:nvSpPr>
            <p:spPr bwMode="auto">
              <a:xfrm>
                <a:off x="1205" y="3721"/>
                <a:ext cx="92" cy="91"/>
              </a:xfrm>
              <a:custGeom>
                <a:avLst/>
                <a:gdLst/>
                <a:ahLst/>
                <a:cxnLst>
                  <a:cxn ang="0">
                    <a:pos x="288" y="576"/>
                  </a:cxn>
                  <a:cxn ang="0">
                    <a:pos x="228" y="421"/>
                  </a:cxn>
                  <a:cxn ang="0">
                    <a:pos x="95" y="494"/>
                  </a:cxn>
                  <a:cxn ang="0">
                    <a:pos x="84" y="483"/>
                  </a:cxn>
                  <a:cxn ang="0">
                    <a:pos x="156" y="350"/>
                  </a:cxn>
                  <a:cxn ang="0">
                    <a:pos x="0" y="288"/>
                  </a:cxn>
                  <a:cxn ang="0">
                    <a:pos x="156" y="228"/>
                  </a:cxn>
                  <a:cxn ang="0">
                    <a:pos x="84" y="95"/>
                  </a:cxn>
                  <a:cxn ang="0">
                    <a:pos x="95" y="84"/>
                  </a:cxn>
                  <a:cxn ang="0">
                    <a:pos x="228" y="156"/>
                  </a:cxn>
                  <a:cxn ang="0">
                    <a:pos x="288" y="0"/>
                  </a:cxn>
                  <a:cxn ang="0">
                    <a:pos x="350" y="156"/>
                  </a:cxn>
                  <a:cxn ang="0">
                    <a:pos x="483" y="84"/>
                  </a:cxn>
                  <a:cxn ang="0">
                    <a:pos x="494" y="95"/>
                  </a:cxn>
                  <a:cxn ang="0">
                    <a:pos x="421" y="228"/>
                  </a:cxn>
                  <a:cxn ang="0">
                    <a:pos x="576" y="288"/>
                  </a:cxn>
                  <a:cxn ang="0">
                    <a:pos x="421" y="350"/>
                  </a:cxn>
                  <a:cxn ang="0">
                    <a:pos x="494" y="483"/>
                  </a:cxn>
                  <a:cxn ang="0">
                    <a:pos x="483" y="494"/>
                  </a:cxn>
                  <a:cxn ang="0">
                    <a:pos x="350" y="421"/>
                  </a:cxn>
                  <a:cxn ang="0">
                    <a:pos x="335" y="415"/>
                  </a:cxn>
                  <a:cxn ang="0">
                    <a:pos x="346" y="411"/>
                  </a:cxn>
                  <a:cxn ang="0">
                    <a:pos x="480" y="490"/>
                  </a:cxn>
                  <a:cxn ang="0">
                    <a:pos x="411" y="340"/>
                  </a:cxn>
                  <a:cxn ang="0">
                    <a:pos x="566" y="281"/>
                  </a:cxn>
                  <a:cxn ang="0">
                    <a:pos x="415" y="243"/>
                  </a:cxn>
                  <a:cxn ang="0">
                    <a:pos x="411" y="232"/>
                  </a:cxn>
                  <a:cxn ang="0">
                    <a:pos x="490" y="99"/>
                  </a:cxn>
                  <a:cxn ang="0">
                    <a:pos x="340" y="166"/>
                  </a:cxn>
                  <a:cxn ang="0">
                    <a:pos x="281" y="11"/>
                  </a:cxn>
                  <a:cxn ang="0">
                    <a:pos x="243" y="162"/>
                  </a:cxn>
                  <a:cxn ang="0">
                    <a:pos x="232" y="166"/>
                  </a:cxn>
                  <a:cxn ang="0">
                    <a:pos x="99" y="88"/>
                  </a:cxn>
                  <a:cxn ang="0">
                    <a:pos x="166" y="239"/>
                  </a:cxn>
                  <a:cxn ang="0">
                    <a:pos x="11" y="296"/>
                  </a:cxn>
                  <a:cxn ang="0">
                    <a:pos x="162" y="335"/>
                  </a:cxn>
                  <a:cxn ang="0">
                    <a:pos x="166" y="346"/>
                  </a:cxn>
                  <a:cxn ang="0">
                    <a:pos x="88" y="480"/>
                  </a:cxn>
                  <a:cxn ang="0">
                    <a:pos x="239" y="411"/>
                  </a:cxn>
                  <a:cxn ang="0">
                    <a:pos x="296" y="566"/>
                  </a:cxn>
                  <a:cxn ang="0">
                    <a:pos x="335" y="415"/>
                  </a:cxn>
                </a:cxnLst>
                <a:rect l="0" t="0" r="r" b="b"/>
                <a:pathLst>
                  <a:path w="576" h="576">
                    <a:moveTo>
                      <a:pt x="296" y="571"/>
                    </a:moveTo>
                    <a:cubicBezTo>
                      <a:pt x="295" y="574"/>
                      <a:pt x="292" y="576"/>
                      <a:pt x="288" y="576"/>
                    </a:cubicBezTo>
                    <a:cubicBezTo>
                      <a:pt x="285" y="576"/>
                      <a:pt x="282" y="574"/>
                      <a:pt x="281" y="571"/>
                    </a:cubicBezTo>
                    <a:lnTo>
                      <a:pt x="228" y="421"/>
                    </a:lnTo>
                    <a:lnTo>
                      <a:pt x="239" y="425"/>
                    </a:lnTo>
                    <a:lnTo>
                      <a:pt x="95" y="494"/>
                    </a:lnTo>
                    <a:cubicBezTo>
                      <a:pt x="92" y="496"/>
                      <a:pt x="88" y="495"/>
                      <a:pt x="86" y="493"/>
                    </a:cubicBezTo>
                    <a:cubicBezTo>
                      <a:pt x="84" y="490"/>
                      <a:pt x="83" y="487"/>
                      <a:pt x="84" y="483"/>
                    </a:cubicBezTo>
                    <a:lnTo>
                      <a:pt x="152" y="339"/>
                    </a:lnTo>
                    <a:lnTo>
                      <a:pt x="156" y="350"/>
                    </a:lnTo>
                    <a:lnTo>
                      <a:pt x="6" y="296"/>
                    </a:lnTo>
                    <a:cubicBezTo>
                      <a:pt x="3" y="295"/>
                      <a:pt x="0" y="292"/>
                      <a:pt x="0" y="288"/>
                    </a:cubicBezTo>
                    <a:cubicBezTo>
                      <a:pt x="0" y="285"/>
                      <a:pt x="3" y="282"/>
                      <a:pt x="6" y="281"/>
                    </a:cubicBezTo>
                    <a:lnTo>
                      <a:pt x="156" y="228"/>
                    </a:lnTo>
                    <a:lnTo>
                      <a:pt x="152" y="239"/>
                    </a:lnTo>
                    <a:lnTo>
                      <a:pt x="84" y="95"/>
                    </a:lnTo>
                    <a:cubicBezTo>
                      <a:pt x="83" y="92"/>
                      <a:pt x="84" y="88"/>
                      <a:pt x="86" y="86"/>
                    </a:cubicBezTo>
                    <a:cubicBezTo>
                      <a:pt x="88" y="84"/>
                      <a:pt x="92" y="83"/>
                      <a:pt x="95" y="84"/>
                    </a:cubicBezTo>
                    <a:lnTo>
                      <a:pt x="239" y="152"/>
                    </a:lnTo>
                    <a:lnTo>
                      <a:pt x="228" y="156"/>
                    </a:lnTo>
                    <a:lnTo>
                      <a:pt x="281" y="6"/>
                    </a:lnTo>
                    <a:cubicBezTo>
                      <a:pt x="282" y="3"/>
                      <a:pt x="285" y="0"/>
                      <a:pt x="288" y="0"/>
                    </a:cubicBezTo>
                    <a:cubicBezTo>
                      <a:pt x="292" y="0"/>
                      <a:pt x="295" y="3"/>
                      <a:pt x="296" y="6"/>
                    </a:cubicBezTo>
                    <a:lnTo>
                      <a:pt x="350" y="156"/>
                    </a:lnTo>
                    <a:lnTo>
                      <a:pt x="339" y="152"/>
                    </a:lnTo>
                    <a:lnTo>
                      <a:pt x="483" y="84"/>
                    </a:lnTo>
                    <a:cubicBezTo>
                      <a:pt x="487" y="83"/>
                      <a:pt x="490" y="84"/>
                      <a:pt x="493" y="86"/>
                    </a:cubicBezTo>
                    <a:cubicBezTo>
                      <a:pt x="495" y="88"/>
                      <a:pt x="496" y="92"/>
                      <a:pt x="494" y="95"/>
                    </a:cubicBezTo>
                    <a:lnTo>
                      <a:pt x="425" y="239"/>
                    </a:lnTo>
                    <a:lnTo>
                      <a:pt x="421" y="228"/>
                    </a:lnTo>
                    <a:lnTo>
                      <a:pt x="571" y="281"/>
                    </a:lnTo>
                    <a:cubicBezTo>
                      <a:pt x="574" y="282"/>
                      <a:pt x="576" y="285"/>
                      <a:pt x="576" y="288"/>
                    </a:cubicBezTo>
                    <a:cubicBezTo>
                      <a:pt x="576" y="292"/>
                      <a:pt x="574" y="295"/>
                      <a:pt x="571" y="296"/>
                    </a:cubicBezTo>
                    <a:lnTo>
                      <a:pt x="421" y="350"/>
                    </a:lnTo>
                    <a:lnTo>
                      <a:pt x="425" y="339"/>
                    </a:lnTo>
                    <a:lnTo>
                      <a:pt x="494" y="483"/>
                    </a:lnTo>
                    <a:cubicBezTo>
                      <a:pt x="496" y="486"/>
                      <a:pt x="495" y="490"/>
                      <a:pt x="493" y="493"/>
                    </a:cubicBezTo>
                    <a:cubicBezTo>
                      <a:pt x="490" y="495"/>
                      <a:pt x="486" y="496"/>
                      <a:pt x="483" y="494"/>
                    </a:cubicBezTo>
                    <a:lnTo>
                      <a:pt x="339" y="425"/>
                    </a:lnTo>
                    <a:lnTo>
                      <a:pt x="350" y="421"/>
                    </a:lnTo>
                    <a:lnTo>
                      <a:pt x="296" y="571"/>
                    </a:lnTo>
                    <a:close/>
                    <a:moveTo>
                      <a:pt x="335" y="415"/>
                    </a:moveTo>
                    <a:cubicBezTo>
                      <a:pt x="336" y="413"/>
                      <a:pt x="338" y="412"/>
                      <a:pt x="340" y="411"/>
                    </a:cubicBezTo>
                    <a:cubicBezTo>
                      <a:pt x="342" y="410"/>
                      <a:pt x="344" y="410"/>
                      <a:pt x="346" y="411"/>
                    </a:cubicBezTo>
                    <a:lnTo>
                      <a:pt x="490" y="480"/>
                    </a:lnTo>
                    <a:lnTo>
                      <a:pt x="480" y="490"/>
                    </a:lnTo>
                    <a:lnTo>
                      <a:pt x="411" y="346"/>
                    </a:lnTo>
                    <a:cubicBezTo>
                      <a:pt x="410" y="344"/>
                      <a:pt x="410" y="342"/>
                      <a:pt x="411" y="340"/>
                    </a:cubicBezTo>
                    <a:cubicBezTo>
                      <a:pt x="412" y="338"/>
                      <a:pt x="413" y="336"/>
                      <a:pt x="415" y="335"/>
                    </a:cubicBezTo>
                    <a:lnTo>
                      <a:pt x="566" y="281"/>
                    </a:lnTo>
                    <a:lnTo>
                      <a:pt x="566" y="296"/>
                    </a:lnTo>
                    <a:lnTo>
                      <a:pt x="415" y="243"/>
                    </a:lnTo>
                    <a:cubicBezTo>
                      <a:pt x="413" y="242"/>
                      <a:pt x="412" y="241"/>
                      <a:pt x="411" y="239"/>
                    </a:cubicBezTo>
                    <a:cubicBezTo>
                      <a:pt x="410" y="237"/>
                      <a:pt x="410" y="234"/>
                      <a:pt x="411" y="232"/>
                    </a:cubicBezTo>
                    <a:lnTo>
                      <a:pt x="480" y="88"/>
                    </a:lnTo>
                    <a:lnTo>
                      <a:pt x="490" y="99"/>
                    </a:lnTo>
                    <a:lnTo>
                      <a:pt x="346" y="166"/>
                    </a:lnTo>
                    <a:cubicBezTo>
                      <a:pt x="344" y="167"/>
                      <a:pt x="342" y="167"/>
                      <a:pt x="340" y="166"/>
                    </a:cubicBezTo>
                    <a:cubicBezTo>
                      <a:pt x="338" y="165"/>
                      <a:pt x="336" y="164"/>
                      <a:pt x="335" y="162"/>
                    </a:cubicBezTo>
                    <a:lnTo>
                      <a:pt x="281" y="11"/>
                    </a:lnTo>
                    <a:lnTo>
                      <a:pt x="296" y="11"/>
                    </a:lnTo>
                    <a:lnTo>
                      <a:pt x="243" y="162"/>
                    </a:lnTo>
                    <a:cubicBezTo>
                      <a:pt x="242" y="164"/>
                      <a:pt x="241" y="165"/>
                      <a:pt x="239" y="166"/>
                    </a:cubicBezTo>
                    <a:cubicBezTo>
                      <a:pt x="237" y="167"/>
                      <a:pt x="234" y="167"/>
                      <a:pt x="232" y="166"/>
                    </a:cubicBezTo>
                    <a:lnTo>
                      <a:pt x="88" y="99"/>
                    </a:lnTo>
                    <a:lnTo>
                      <a:pt x="99" y="88"/>
                    </a:lnTo>
                    <a:lnTo>
                      <a:pt x="166" y="232"/>
                    </a:lnTo>
                    <a:cubicBezTo>
                      <a:pt x="167" y="234"/>
                      <a:pt x="167" y="237"/>
                      <a:pt x="166" y="239"/>
                    </a:cubicBezTo>
                    <a:cubicBezTo>
                      <a:pt x="165" y="241"/>
                      <a:pt x="164" y="242"/>
                      <a:pt x="162" y="243"/>
                    </a:cubicBezTo>
                    <a:lnTo>
                      <a:pt x="11" y="296"/>
                    </a:lnTo>
                    <a:lnTo>
                      <a:pt x="11" y="281"/>
                    </a:lnTo>
                    <a:lnTo>
                      <a:pt x="162" y="335"/>
                    </a:lnTo>
                    <a:cubicBezTo>
                      <a:pt x="164" y="336"/>
                      <a:pt x="165" y="338"/>
                      <a:pt x="166" y="340"/>
                    </a:cubicBezTo>
                    <a:cubicBezTo>
                      <a:pt x="167" y="342"/>
                      <a:pt x="167" y="344"/>
                      <a:pt x="166" y="346"/>
                    </a:cubicBezTo>
                    <a:lnTo>
                      <a:pt x="99" y="490"/>
                    </a:lnTo>
                    <a:lnTo>
                      <a:pt x="88" y="480"/>
                    </a:lnTo>
                    <a:lnTo>
                      <a:pt x="232" y="411"/>
                    </a:lnTo>
                    <a:cubicBezTo>
                      <a:pt x="234" y="410"/>
                      <a:pt x="237" y="410"/>
                      <a:pt x="239" y="411"/>
                    </a:cubicBezTo>
                    <a:cubicBezTo>
                      <a:pt x="241" y="412"/>
                      <a:pt x="242" y="413"/>
                      <a:pt x="243" y="415"/>
                    </a:cubicBezTo>
                    <a:lnTo>
                      <a:pt x="296" y="566"/>
                    </a:lnTo>
                    <a:lnTo>
                      <a:pt x="281" y="566"/>
                    </a:lnTo>
                    <a:lnTo>
                      <a:pt x="335" y="41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7" name="Freeform 163"/>
              <p:cNvSpPr>
                <a:spLocks noEditPoints="1"/>
              </p:cNvSpPr>
              <p:nvPr/>
            </p:nvSpPr>
            <p:spPr bwMode="auto">
              <a:xfrm>
                <a:off x="1204" y="3720"/>
                <a:ext cx="94" cy="94"/>
              </a:xfrm>
              <a:custGeom>
                <a:avLst/>
                <a:gdLst/>
                <a:ahLst/>
                <a:cxnLst>
                  <a:cxn ang="0">
                    <a:pos x="243" y="417"/>
                  </a:cxn>
                  <a:cxn ang="0">
                    <a:pos x="252" y="425"/>
                  </a:cxn>
                  <a:cxn ang="0">
                    <a:pos x="341" y="425"/>
                  </a:cxn>
                  <a:cxn ang="0">
                    <a:pos x="355" y="418"/>
                  </a:cxn>
                  <a:cxn ang="0">
                    <a:pos x="419" y="355"/>
                  </a:cxn>
                  <a:cxn ang="0">
                    <a:pos x="426" y="340"/>
                  </a:cxn>
                  <a:cxn ang="0">
                    <a:pos x="426" y="253"/>
                  </a:cxn>
                  <a:cxn ang="0">
                    <a:pos x="419" y="238"/>
                  </a:cxn>
                  <a:cxn ang="0">
                    <a:pos x="355" y="174"/>
                  </a:cxn>
                  <a:cxn ang="0">
                    <a:pos x="341" y="170"/>
                  </a:cxn>
                  <a:cxn ang="0">
                    <a:pos x="252" y="170"/>
                  </a:cxn>
                  <a:cxn ang="0">
                    <a:pos x="238" y="174"/>
                  </a:cxn>
                  <a:cxn ang="0">
                    <a:pos x="174" y="238"/>
                  </a:cxn>
                  <a:cxn ang="0">
                    <a:pos x="169" y="253"/>
                  </a:cxn>
                  <a:cxn ang="0">
                    <a:pos x="169" y="340"/>
                  </a:cxn>
                  <a:cxn ang="0">
                    <a:pos x="174" y="355"/>
                  </a:cxn>
                  <a:cxn ang="0">
                    <a:pos x="238" y="418"/>
                  </a:cxn>
                  <a:cxn ang="0">
                    <a:pos x="296" y="592"/>
                  </a:cxn>
                  <a:cxn ang="0">
                    <a:pos x="287" y="584"/>
                  </a:cxn>
                  <a:cxn ang="0">
                    <a:pos x="99" y="508"/>
                  </a:cxn>
                  <a:cxn ang="0">
                    <a:pos x="86" y="493"/>
                  </a:cxn>
                  <a:cxn ang="0">
                    <a:pos x="7" y="306"/>
                  </a:cxn>
                  <a:cxn ang="0">
                    <a:pos x="7" y="287"/>
                  </a:cxn>
                  <a:cxn ang="0">
                    <a:pos x="86" y="100"/>
                  </a:cxn>
                  <a:cxn ang="0">
                    <a:pos x="99" y="87"/>
                  </a:cxn>
                  <a:cxn ang="0">
                    <a:pos x="287" y="9"/>
                  </a:cxn>
                  <a:cxn ang="0">
                    <a:pos x="357" y="150"/>
                  </a:cxn>
                  <a:cxn ang="0">
                    <a:pos x="506" y="88"/>
                  </a:cxn>
                  <a:cxn ang="0">
                    <a:pos x="444" y="236"/>
                  </a:cxn>
                  <a:cxn ang="0">
                    <a:pos x="592" y="296"/>
                  </a:cxn>
                  <a:cxn ang="0">
                    <a:pos x="444" y="357"/>
                  </a:cxn>
                  <a:cxn ang="0">
                    <a:pos x="506" y="505"/>
                  </a:cxn>
                  <a:cxn ang="0">
                    <a:pos x="357" y="443"/>
                  </a:cxn>
                  <a:cxn ang="0">
                    <a:pos x="296" y="592"/>
                  </a:cxn>
                </a:cxnLst>
                <a:rect l="0" t="0" r="r" b="b"/>
                <a:pathLst>
                  <a:path w="592" h="592">
                    <a:moveTo>
                      <a:pt x="243" y="417"/>
                    </a:moveTo>
                    <a:lnTo>
                      <a:pt x="243" y="417"/>
                    </a:lnTo>
                    <a:cubicBezTo>
                      <a:pt x="244" y="417"/>
                      <a:pt x="244" y="417"/>
                      <a:pt x="246" y="418"/>
                    </a:cubicBezTo>
                    <a:cubicBezTo>
                      <a:pt x="249" y="418"/>
                      <a:pt x="251" y="422"/>
                      <a:pt x="252" y="425"/>
                    </a:cubicBezTo>
                    <a:lnTo>
                      <a:pt x="296" y="549"/>
                    </a:lnTo>
                    <a:lnTo>
                      <a:pt x="341" y="425"/>
                    </a:lnTo>
                    <a:cubicBezTo>
                      <a:pt x="342" y="422"/>
                      <a:pt x="344" y="418"/>
                      <a:pt x="347" y="418"/>
                    </a:cubicBezTo>
                    <a:cubicBezTo>
                      <a:pt x="350" y="417"/>
                      <a:pt x="354" y="417"/>
                      <a:pt x="355" y="418"/>
                    </a:cubicBezTo>
                    <a:lnTo>
                      <a:pt x="476" y="475"/>
                    </a:lnTo>
                    <a:lnTo>
                      <a:pt x="419" y="355"/>
                    </a:lnTo>
                    <a:cubicBezTo>
                      <a:pt x="417" y="353"/>
                      <a:pt x="417" y="350"/>
                      <a:pt x="419" y="347"/>
                    </a:cubicBezTo>
                    <a:cubicBezTo>
                      <a:pt x="419" y="344"/>
                      <a:pt x="422" y="342"/>
                      <a:pt x="426" y="340"/>
                    </a:cubicBezTo>
                    <a:lnTo>
                      <a:pt x="550" y="296"/>
                    </a:lnTo>
                    <a:lnTo>
                      <a:pt x="426" y="253"/>
                    </a:lnTo>
                    <a:cubicBezTo>
                      <a:pt x="422" y="251"/>
                      <a:pt x="419" y="249"/>
                      <a:pt x="419" y="246"/>
                    </a:cubicBezTo>
                    <a:cubicBezTo>
                      <a:pt x="417" y="244"/>
                      <a:pt x="417" y="241"/>
                      <a:pt x="419" y="238"/>
                    </a:cubicBezTo>
                    <a:lnTo>
                      <a:pt x="476" y="119"/>
                    </a:lnTo>
                    <a:lnTo>
                      <a:pt x="355" y="174"/>
                    </a:lnTo>
                    <a:cubicBezTo>
                      <a:pt x="354" y="176"/>
                      <a:pt x="350" y="176"/>
                      <a:pt x="347" y="176"/>
                    </a:cubicBezTo>
                    <a:cubicBezTo>
                      <a:pt x="344" y="174"/>
                      <a:pt x="342" y="171"/>
                      <a:pt x="341" y="170"/>
                    </a:cubicBezTo>
                    <a:lnTo>
                      <a:pt x="296" y="44"/>
                    </a:lnTo>
                    <a:lnTo>
                      <a:pt x="252" y="170"/>
                    </a:lnTo>
                    <a:cubicBezTo>
                      <a:pt x="251" y="171"/>
                      <a:pt x="249" y="174"/>
                      <a:pt x="246" y="176"/>
                    </a:cubicBezTo>
                    <a:cubicBezTo>
                      <a:pt x="243" y="176"/>
                      <a:pt x="241" y="176"/>
                      <a:pt x="238" y="174"/>
                    </a:cubicBezTo>
                    <a:lnTo>
                      <a:pt x="118" y="119"/>
                    </a:lnTo>
                    <a:lnTo>
                      <a:pt x="174" y="238"/>
                    </a:lnTo>
                    <a:cubicBezTo>
                      <a:pt x="175" y="241"/>
                      <a:pt x="175" y="244"/>
                      <a:pt x="175" y="246"/>
                    </a:cubicBezTo>
                    <a:cubicBezTo>
                      <a:pt x="174" y="249"/>
                      <a:pt x="171" y="251"/>
                      <a:pt x="169" y="253"/>
                    </a:cubicBezTo>
                    <a:lnTo>
                      <a:pt x="43" y="296"/>
                    </a:lnTo>
                    <a:lnTo>
                      <a:pt x="169" y="340"/>
                    </a:lnTo>
                    <a:cubicBezTo>
                      <a:pt x="171" y="342"/>
                      <a:pt x="174" y="344"/>
                      <a:pt x="175" y="347"/>
                    </a:cubicBezTo>
                    <a:cubicBezTo>
                      <a:pt x="175" y="350"/>
                      <a:pt x="175" y="353"/>
                      <a:pt x="174" y="355"/>
                    </a:cubicBezTo>
                    <a:lnTo>
                      <a:pt x="118" y="475"/>
                    </a:lnTo>
                    <a:lnTo>
                      <a:pt x="238" y="418"/>
                    </a:lnTo>
                    <a:cubicBezTo>
                      <a:pt x="239" y="417"/>
                      <a:pt x="241" y="417"/>
                      <a:pt x="243" y="417"/>
                    </a:cubicBezTo>
                    <a:close/>
                    <a:moveTo>
                      <a:pt x="296" y="592"/>
                    </a:moveTo>
                    <a:lnTo>
                      <a:pt x="296" y="592"/>
                    </a:lnTo>
                    <a:cubicBezTo>
                      <a:pt x="292" y="592"/>
                      <a:pt x="288" y="589"/>
                      <a:pt x="287" y="584"/>
                    </a:cubicBezTo>
                    <a:lnTo>
                      <a:pt x="236" y="443"/>
                    </a:lnTo>
                    <a:lnTo>
                      <a:pt x="99" y="508"/>
                    </a:lnTo>
                    <a:cubicBezTo>
                      <a:pt x="95" y="510"/>
                      <a:pt x="90" y="508"/>
                      <a:pt x="87" y="505"/>
                    </a:cubicBezTo>
                    <a:cubicBezTo>
                      <a:pt x="84" y="501"/>
                      <a:pt x="82" y="497"/>
                      <a:pt x="86" y="493"/>
                    </a:cubicBezTo>
                    <a:lnTo>
                      <a:pt x="149" y="357"/>
                    </a:lnTo>
                    <a:lnTo>
                      <a:pt x="7" y="306"/>
                    </a:lnTo>
                    <a:cubicBezTo>
                      <a:pt x="2" y="305"/>
                      <a:pt x="0" y="301"/>
                      <a:pt x="0" y="296"/>
                    </a:cubicBezTo>
                    <a:cubicBezTo>
                      <a:pt x="0" y="292"/>
                      <a:pt x="2" y="288"/>
                      <a:pt x="7" y="287"/>
                    </a:cubicBezTo>
                    <a:lnTo>
                      <a:pt x="149" y="236"/>
                    </a:lnTo>
                    <a:lnTo>
                      <a:pt x="86" y="100"/>
                    </a:lnTo>
                    <a:cubicBezTo>
                      <a:pt x="82" y="96"/>
                      <a:pt x="84" y="92"/>
                      <a:pt x="87" y="88"/>
                    </a:cubicBezTo>
                    <a:cubicBezTo>
                      <a:pt x="90" y="85"/>
                      <a:pt x="95" y="83"/>
                      <a:pt x="99" y="87"/>
                    </a:cubicBezTo>
                    <a:lnTo>
                      <a:pt x="236" y="150"/>
                    </a:lnTo>
                    <a:lnTo>
                      <a:pt x="287" y="9"/>
                    </a:lnTo>
                    <a:cubicBezTo>
                      <a:pt x="290" y="0"/>
                      <a:pt x="303" y="0"/>
                      <a:pt x="306" y="9"/>
                    </a:cubicBezTo>
                    <a:lnTo>
                      <a:pt x="357" y="150"/>
                    </a:lnTo>
                    <a:lnTo>
                      <a:pt x="494" y="87"/>
                    </a:lnTo>
                    <a:cubicBezTo>
                      <a:pt x="498" y="83"/>
                      <a:pt x="503" y="85"/>
                      <a:pt x="506" y="88"/>
                    </a:cubicBezTo>
                    <a:cubicBezTo>
                      <a:pt x="509" y="92"/>
                      <a:pt x="511" y="96"/>
                      <a:pt x="509" y="100"/>
                    </a:cubicBezTo>
                    <a:lnTo>
                      <a:pt x="444" y="236"/>
                    </a:lnTo>
                    <a:lnTo>
                      <a:pt x="586" y="287"/>
                    </a:lnTo>
                    <a:cubicBezTo>
                      <a:pt x="591" y="288"/>
                      <a:pt x="592" y="292"/>
                      <a:pt x="592" y="296"/>
                    </a:cubicBezTo>
                    <a:cubicBezTo>
                      <a:pt x="592" y="301"/>
                      <a:pt x="591" y="305"/>
                      <a:pt x="586" y="306"/>
                    </a:cubicBezTo>
                    <a:lnTo>
                      <a:pt x="444" y="357"/>
                    </a:lnTo>
                    <a:lnTo>
                      <a:pt x="509" y="493"/>
                    </a:lnTo>
                    <a:cubicBezTo>
                      <a:pt x="511" y="497"/>
                      <a:pt x="509" y="501"/>
                      <a:pt x="506" y="505"/>
                    </a:cubicBezTo>
                    <a:cubicBezTo>
                      <a:pt x="503" y="508"/>
                      <a:pt x="498" y="510"/>
                      <a:pt x="494" y="508"/>
                    </a:cubicBezTo>
                    <a:lnTo>
                      <a:pt x="357" y="443"/>
                    </a:lnTo>
                    <a:lnTo>
                      <a:pt x="306" y="584"/>
                    </a:lnTo>
                    <a:cubicBezTo>
                      <a:pt x="305" y="589"/>
                      <a:pt x="301" y="592"/>
                      <a:pt x="296" y="592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8" name="Freeform 164"/>
              <p:cNvSpPr>
                <a:spLocks noEditPoints="1"/>
              </p:cNvSpPr>
              <p:nvPr/>
            </p:nvSpPr>
            <p:spPr bwMode="auto">
              <a:xfrm>
                <a:off x="1203" y="3719"/>
                <a:ext cx="97" cy="96"/>
              </a:xfrm>
              <a:custGeom>
                <a:avLst/>
                <a:gdLst/>
                <a:ahLst/>
                <a:cxnLst>
                  <a:cxn ang="0">
                    <a:pos x="267" y="426"/>
                  </a:cxn>
                  <a:cxn ang="0">
                    <a:pos x="343" y="426"/>
                  </a:cxn>
                  <a:cxn ang="0">
                    <a:pos x="488" y="474"/>
                  </a:cxn>
                  <a:cxn ang="0">
                    <a:pos x="422" y="348"/>
                  </a:cxn>
                  <a:cxn ang="0">
                    <a:pos x="432" y="267"/>
                  </a:cxn>
                  <a:cxn ang="0">
                    <a:pos x="420" y="241"/>
                  </a:cxn>
                  <a:cxn ang="0">
                    <a:pos x="357" y="190"/>
                  </a:cxn>
                  <a:cxn ang="0">
                    <a:pos x="312" y="53"/>
                  </a:cxn>
                  <a:cxn ang="0">
                    <a:pos x="245" y="188"/>
                  </a:cxn>
                  <a:cxn ang="0">
                    <a:pos x="190" y="243"/>
                  </a:cxn>
                  <a:cxn ang="0">
                    <a:pos x="54" y="310"/>
                  </a:cxn>
                  <a:cxn ang="0">
                    <a:pos x="191" y="354"/>
                  </a:cxn>
                  <a:cxn ang="0">
                    <a:pos x="243" y="417"/>
                  </a:cxn>
                  <a:cxn ang="0">
                    <a:pos x="130" y="489"/>
                  </a:cxn>
                  <a:cxn ang="0">
                    <a:pos x="176" y="352"/>
                  </a:cxn>
                  <a:cxn ang="0">
                    <a:pos x="43" y="302"/>
                  </a:cxn>
                  <a:cxn ang="0">
                    <a:pos x="176" y="253"/>
                  </a:cxn>
                  <a:cxn ang="0">
                    <a:pos x="130" y="118"/>
                  </a:cxn>
                  <a:cxn ang="0">
                    <a:pos x="255" y="171"/>
                  </a:cxn>
                  <a:cxn ang="0">
                    <a:pos x="357" y="174"/>
                  </a:cxn>
                  <a:cxn ang="0">
                    <a:pos x="360" y="173"/>
                  </a:cxn>
                  <a:cxn ang="0">
                    <a:pos x="435" y="244"/>
                  </a:cxn>
                  <a:cxn ang="0">
                    <a:pos x="561" y="295"/>
                  </a:cxn>
                  <a:cxn ang="0">
                    <a:pos x="433" y="359"/>
                  </a:cxn>
                  <a:cxn ang="0">
                    <a:pos x="490" y="487"/>
                  </a:cxn>
                  <a:cxn ang="0">
                    <a:pos x="362" y="430"/>
                  </a:cxn>
                  <a:cxn ang="0">
                    <a:pos x="297" y="558"/>
                  </a:cxn>
                  <a:cxn ang="0">
                    <a:pos x="249" y="431"/>
                  </a:cxn>
                  <a:cxn ang="0">
                    <a:pos x="290" y="596"/>
                  </a:cxn>
                  <a:cxn ang="0">
                    <a:pos x="106" y="522"/>
                  </a:cxn>
                  <a:cxn ang="0">
                    <a:pos x="87" y="497"/>
                  </a:cxn>
                  <a:cxn ang="0">
                    <a:pos x="2" y="307"/>
                  </a:cxn>
                  <a:cxn ang="0">
                    <a:pos x="150" y="246"/>
                  </a:cxn>
                  <a:cxn ang="0">
                    <a:pos x="92" y="87"/>
                  </a:cxn>
                  <a:cxn ang="0">
                    <a:pos x="237" y="154"/>
                  </a:cxn>
                  <a:cxn ang="0">
                    <a:pos x="319" y="9"/>
                  </a:cxn>
                  <a:cxn ang="0">
                    <a:pos x="506" y="84"/>
                  </a:cxn>
                  <a:cxn ang="0">
                    <a:pos x="525" y="110"/>
                  </a:cxn>
                  <a:cxn ang="0">
                    <a:pos x="607" y="298"/>
                  </a:cxn>
                  <a:cxn ang="0">
                    <a:pos x="460" y="360"/>
                  </a:cxn>
                  <a:cxn ang="0">
                    <a:pos x="504" y="522"/>
                  </a:cxn>
                  <a:cxn ang="0">
                    <a:pos x="319" y="597"/>
                  </a:cxn>
                  <a:cxn ang="0">
                    <a:pos x="362" y="442"/>
                  </a:cxn>
                  <a:cxn ang="0">
                    <a:pos x="507" y="510"/>
                  </a:cxn>
                  <a:cxn ang="0">
                    <a:pos x="450" y="356"/>
                  </a:cxn>
                  <a:cxn ang="0">
                    <a:pos x="588" y="298"/>
                  </a:cxn>
                  <a:cxn ang="0">
                    <a:pos x="510" y="103"/>
                  </a:cxn>
                  <a:cxn ang="0">
                    <a:pos x="511" y="99"/>
                  </a:cxn>
                  <a:cxn ang="0">
                    <a:pos x="307" y="18"/>
                  </a:cxn>
                  <a:cxn ang="0">
                    <a:pos x="303" y="18"/>
                  </a:cxn>
                  <a:cxn ang="0">
                    <a:pos x="99" y="99"/>
                  </a:cxn>
                  <a:cxn ang="0">
                    <a:pos x="100" y="98"/>
                  </a:cxn>
                  <a:cxn ang="0">
                    <a:pos x="18" y="301"/>
                  </a:cxn>
                  <a:cxn ang="0">
                    <a:pos x="18" y="305"/>
                  </a:cxn>
                  <a:cxn ang="0">
                    <a:pos x="100" y="508"/>
                  </a:cxn>
                  <a:cxn ang="0">
                    <a:pos x="104" y="507"/>
                  </a:cxn>
                  <a:cxn ang="0">
                    <a:pos x="301" y="584"/>
                  </a:cxn>
                </a:cxnLst>
                <a:rect l="0" t="0" r="r" b="b"/>
                <a:pathLst>
                  <a:path w="609" h="607">
                    <a:moveTo>
                      <a:pt x="250" y="416"/>
                    </a:moveTo>
                    <a:cubicBezTo>
                      <a:pt x="251" y="415"/>
                      <a:pt x="253" y="415"/>
                      <a:pt x="254" y="416"/>
                    </a:cubicBezTo>
                    <a:lnTo>
                      <a:pt x="257" y="417"/>
                    </a:lnTo>
                    <a:cubicBezTo>
                      <a:pt x="258" y="417"/>
                      <a:pt x="260" y="418"/>
                      <a:pt x="261" y="419"/>
                    </a:cubicBezTo>
                    <a:lnTo>
                      <a:pt x="267" y="426"/>
                    </a:lnTo>
                    <a:cubicBezTo>
                      <a:pt x="267" y="427"/>
                      <a:pt x="268" y="428"/>
                      <a:pt x="268" y="429"/>
                    </a:cubicBezTo>
                    <a:lnTo>
                      <a:pt x="312" y="553"/>
                    </a:lnTo>
                    <a:lnTo>
                      <a:pt x="297" y="553"/>
                    </a:lnTo>
                    <a:lnTo>
                      <a:pt x="342" y="429"/>
                    </a:lnTo>
                    <a:cubicBezTo>
                      <a:pt x="342" y="428"/>
                      <a:pt x="343" y="427"/>
                      <a:pt x="343" y="426"/>
                    </a:cubicBezTo>
                    <a:lnTo>
                      <a:pt x="349" y="419"/>
                    </a:lnTo>
                    <a:cubicBezTo>
                      <a:pt x="351" y="417"/>
                      <a:pt x="353" y="416"/>
                      <a:pt x="355" y="416"/>
                    </a:cubicBezTo>
                    <a:lnTo>
                      <a:pt x="363" y="416"/>
                    </a:lnTo>
                    <a:cubicBezTo>
                      <a:pt x="365" y="416"/>
                      <a:pt x="366" y="417"/>
                      <a:pt x="367" y="417"/>
                    </a:cubicBezTo>
                    <a:lnTo>
                      <a:pt x="488" y="474"/>
                    </a:lnTo>
                    <a:lnTo>
                      <a:pt x="477" y="485"/>
                    </a:lnTo>
                    <a:lnTo>
                      <a:pt x="420" y="365"/>
                    </a:lnTo>
                    <a:cubicBezTo>
                      <a:pt x="420" y="364"/>
                      <a:pt x="419" y="363"/>
                      <a:pt x="419" y="361"/>
                    </a:cubicBezTo>
                    <a:lnTo>
                      <a:pt x="419" y="353"/>
                    </a:lnTo>
                    <a:cubicBezTo>
                      <a:pt x="419" y="351"/>
                      <a:pt x="420" y="349"/>
                      <a:pt x="422" y="348"/>
                    </a:cubicBezTo>
                    <a:lnTo>
                      <a:pt x="429" y="341"/>
                    </a:lnTo>
                    <a:cubicBezTo>
                      <a:pt x="430" y="340"/>
                      <a:pt x="431" y="339"/>
                      <a:pt x="432" y="339"/>
                    </a:cubicBezTo>
                    <a:lnTo>
                      <a:pt x="556" y="295"/>
                    </a:lnTo>
                    <a:lnTo>
                      <a:pt x="556" y="310"/>
                    </a:lnTo>
                    <a:lnTo>
                      <a:pt x="432" y="267"/>
                    </a:lnTo>
                    <a:cubicBezTo>
                      <a:pt x="431" y="267"/>
                      <a:pt x="430" y="266"/>
                      <a:pt x="429" y="265"/>
                    </a:cubicBezTo>
                    <a:lnTo>
                      <a:pt x="422" y="258"/>
                    </a:lnTo>
                    <a:cubicBezTo>
                      <a:pt x="420" y="257"/>
                      <a:pt x="419" y="255"/>
                      <a:pt x="419" y="252"/>
                    </a:cubicBezTo>
                    <a:lnTo>
                      <a:pt x="419" y="244"/>
                    </a:lnTo>
                    <a:cubicBezTo>
                      <a:pt x="419" y="243"/>
                      <a:pt x="420" y="242"/>
                      <a:pt x="420" y="241"/>
                    </a:cubicBezTo>
                    <a:lnTo>
                      <a:pt x="477" y="122"/>
                    </a:lnTo>
                    <a:lnTo>
                      <a:pt x="488" y="133"/>
                    </a:lnTo>
                    <a:lnTo>
                      <a:pt x="367" y="188"/>
                    </a:lnTo>
                    <a:cubicBezTo>
                      <a:pt x="366" y="188"/>
                      <a:pt x="366" y="188"/>
                      <a:pt x="365" y="188"/>
                    </a:cubicBezTo>
                    <a:lnTo>
                      <a:pt x="357" y="190"/>
                    </a:lnTo>
                    <a:cubicBezTo>
                      <a:pt x="355" y="191"/>
                      <a:pt x="352" y="190"/>
                      <a:pt x="350" y="188"/>
                    </a:cubicBezTo>
                    <a:lnTo>
                      <a:pt x="344" y="182"/>
                    </a:lnTo>
                    <a:cubicBezTo>
                      <a:pt x="343" y="181"/>
                      <a:pt x="342" y="180"/>
                      <a:pt x="342" y="179"/>
                    </a:cubicBezTo>
                    <a:lnTo>
                      <a:pt x="297" y="53"/>
                    </a:lnTo>
                    <a:lnTo>
                      <a:pt x="312" y="53"/>
                    </a:lnTo>
                    <a:lnTo>
                      <a:pt x="268" y="179"/>
                    </a:lnTo>
                    <a:cubicBezTo>
                      <a:pt x="268" y="180"/>
                      <a:pt x="267" y="181"/>
                      <a:pt x="266" y="182"/>
                    </a:cubicBezTo>
                    <a:lnTo>
                      <a:pt x="260" y="188"/>
                    </a:lnTo>
                    <a:cubicBezTo>
                      <a:pt x="258" y="190"/>
                      <a:pt x="255" y="191"/>
                      <a:pt x="253" y="190"/>
                    </a:cubicBezTo>
                    <a:lnTo>
                      <a:pt x="245" y="188"/>
                    </a:lnTo>
                    <a:cubicBezTo>
                      <a:pt x="244" y="188"/>
                      <a:pt x="244" y="188"/>
                      <a:pt x="243" y="188"/>
                    </a:cubicBezTo>
                    <a:lnTo>
                      <a:pt x="123" y="133"/>
                    </a:lnTo>
                    <a:lnTo>
                      <a:pt x="134" y="122"/>
                    </a:lnTo>
                    <a:lnTo>
                      <a:pt x="190" y="241"/>
                    </a:lnTo>
                    <a:cubicBezTo>
                      <a:pt x="190" y="242"/>
                      <a:pt x="190" y="243"/>
                      <a:pt x="190" y="243"/>
                    </a:cubicBezTo>
                    <a:lnTo>
                      <a:pt x="191" y="251"/>
                    </a:lnTo>
                    <a:cubicBezTo>
                      <a:pt x="192" y="254"/>
                      <a:pt x="191" y="256"/>
                      <a:pt x="190" y="258"/>
                    </a:cubicBezTo>
                    <a:lnTo>
                      <a:pt x="184" y="265"/>
                    </a:lnTo>
                    <a:cubicBezTo>
                      <a:pt x="183" y="266"/>
                      <a:pt x="181" y="267"/>
                      <a:pt x="180" y="267"/>
                    </a:cubicBezTo>
                    <a:lnTo>
                      <a:pt x="54" y="310"/>
                    </a:lnTo>
                    <a:lnTo>
                      <a:pt x="54" y="295"/>
                    </a:lnTo>
                    <a:lnTo>
                      <a:pt x="180" y="339"/>
                    </a:lnTo>
                    <a:cubicBezTo>
                      <a:pt x="181" y="339"/>
                      <a:pt x="183" y="340"/>
                      <a:pt x="184" y="341"/>
                    </a:cubicBezTo>
                    <a:lnTo>
                      <a:pt x="190" y="348"/>
                    </a:lnTo>
                    <a:cubicBezTo>
                      <a:pt x="191" y="350"/>
                      <a:pt x="192" y="352"/>
                      <a:pt x="191" y="354"/>
                    </a:cubicBezTo>
                    <a:lnTo>
                      <a:pt x="190" y="362"/>
                    </a:lnTo>
                    <a:cubicBezTo>
                      <a:pt x="190" y="363"/>
                      <a:pt x="190" y="364"/>
                      <a:pt x="190" y="365"/>
                    </a:cubicBezTo>
                    <a:lnTo>
                      <a:pt x="134" y="485"/>
                    </a:lnTo>
                    <a:lnTo>
                      <a:pt x="123" y="474"/>
                    </a:lnTo>
                    <a:lnTo>
                      <a:pt x="243" y="417"/>
                    </a:lnTo>
                    <a:cubicBezTo>
                      <a:pt x="244" y="417"/>
                      <a:pt x="244" y="417"/>
                      <a:pt x="245" y="417"/>
                    </a:cubicBezTo>
                    <a:lnTo>
                      <a:pt x="250" y="416"/>
                    </a:lnTo>
                    <a:close/>
                    <a:moveTo>
                      <a:pt x="248" y="432"/>
                    </a:moveTo>
                    <a:lnTo>
                      <a:pt x="250" y="432"/>
                    </a:lnTo>
                    <a:lnTo>
                      <a:pt x="130" y="489"/>
                    </a:lnTo>
                    <a:cubicBezTo>
                      <a:pt x="127" y="490"/>
                      <a:pt x="123" y="490"/>
                      <a:pt x="121" y="487"/>
                    </a:cubicBezTo>
                    <a:cubicBezTo>
                      <a:pt x="118" y="485"/>
                      <a:pt x="118" y="481"/>
                      <a:pt x="119" y="478"/>
                    </a:cubicBezTo>
                    <a:lnTo>
                      <a:pt x="175" y="358"/>
                    </a:lnTo>
                    <a:lnTo>
                      <a:pt x="175" y="360"/>
                    </a:lnTo>
                    <a:lnTo>
                      <a:pt x="176" y="352"/>
                    </a:lnTo>
                    <a:lnTo>
                      <a:pt x="177" y="359"/>
                    </a:lnTo>
                    <a:lnTo>
                      <a:pt x="171" y="352"/>
                    </a:lnTo>
                    <a:lnTo>
                      <a:pt x="175" y="354"/>
                    </a:lnTo>
                    <a:lnTo>
                      <a:pt x="49" y="310"/>
                    </a:lnTo>
                    <a:cubicBezTo>
                      <a:pt x="46" y="309"/>
                      <a:pt x="43" y="306"/>
                      <a:pt x="43" y="302"/>
                    </a:cubicBezTo>
                    <a:cubicBezTo>
                      <a:pt x="43" y="299"/>
                      <a:pt x="46" y="296"/>
                      <a:pt x="49" y="295"/>
                    </a:cubicBezTo>
                    <a:lnTo>
                      <a:pt x="175" y="252"/>
                    </a:lnTo>
                    <a:lnTo>
                      <a:pt x="171" y="254"/>
                    </a:lnTo>
                    <a:lnTo>
                      <a:pt x="177" y="247"/>
                    </a:lnTo>
                    <a:lnTo>
                      <a:pt x="176" y="253"/>
                    </a:lnTo>
                    <a:lnTo>
                      <a:pt x="175" y="245"/>
                    </a:lnTo>
                    <a:lnTo>
                      <a:pt x="175" y="248"/>
                    </a:lnTo>
                    <a:lnTo>
                      <a:pt x="119" y="129"/>
                    </a:lnTo>
                    <a:cubicBezTo>
                      <a:pt x="118" y="126"/>
                      <a:pt x="118" y="122"/>
                      <a:pt x="121" y="120"/>
                    </a:cubicBezTo>
                    <a:cubicBezTo>
                      <a:pt x="123" y="117"/>
                      <a:pt x="127" y="117"/>
                      <a:pt x="130" y="118"/>
                    </a:cubicBezTo>
                    <a:lnTo>
                      <a:pt x="250" y="173"/>
                    </a:lnTo>
                    <a:lnTo>
                      <a:pt x="248" y="173"/>
                    </a:lnTo>
                    <a:lnTo>
                      <a:pt x="256" y="175"/>
                    </a:lnTo>
                    <a:lnTo>
                      <a:pt x="249" y="177"/>
                    </a:lnTo>
                    <a:lnTo>
                      <a:pt x="255" y="171"/>
                    </a:lnTo>
                    <a:lnTo>
                      <a:pt x="253" y="174"/>
                    </a:lnTo>
                    <a:lnTo>
                      <a:pt x="297" y="48"/>
                    </a:lnTo>
                    <a:cubicBezTo>
                      <a:pt x="298" y="45"/>
                      <a:pt x="301" y="42"/>
                      <a:pt x="304" y="42"/>
                    </a:cubicBezTo>
                    <a:cubicBezTo>
                      <a:pt x="308" y="42"/>
                      <a:pt x="311" y="45"/>
                      <a:pt x="312" y="48"/>
                    </a:cubicBezTo>
                    <a:lnTo>
                      <a:pt x="357" y="174"/>
                    </a:lnTo>
                    <a:lnTo>
                      <a:pt x="355" y="171"/>
                    </a:lnTo>
                    <a:lnTo>
                      <a:pt x="361" y="177"/>
                    </a:lnTo>
                    <a:lnTo>
                      <a:pt x="354" y="175"/>
                    </a:lnTo>
                    <a:lnTo>
                      <a:pt x="362" y="173"/>
                    </a:lnTo>
                    <a:lnTo>
                      <a:pt x="360" y="173"/>
                    </a:lnTo>
                    <a:lnTo>
                      <a:pt x="481" y="118"/>
                    </a:lnTo>
                    <a:cubicBezTo>
                      <a:pt x="484" y="117"/>
                      <a:pt x="488" y="117"/>
                      <a:pt x="490" y="120"/>
                    </a:cubicBezTo>
                    <a:cubicBezTo>
                      <a:pt x="493" y="122"/>
                      <a:pt x="493" y="126"/>
                      <a:pt x="492" y="129"/>
                    </a:cubicBezTo>
                    <a:lnTo>
                      <a:pt x="435" y="248"/>
                    </a:lnTo>
                    <a:lnTo>
                      <a:pt x="435" y="244"/>
                    </a:lnTo>
                    <a:lnTo>
                      <a:pt x="435" y="252"/>
                    </a:lnTo>
                    <a:lnTo>
                      <a:pt x="433" y="247"/>
                    </a:lnTo>
                    <a:lnTo>
                      <a:pt x="440" y="254"/>
                    </a:lnTo>
                    <a:lnTo>
                      <a:pt x="437" y="252"/>
                    </a:lnTo>
                    <a:lnTo>
                      <a:pt x="561" y="295"/>
                    </a:lnTo>
                    <a:cubicBezTo>
                      <a:pt x="564" y="296"/>
                      <a:pt x="566" y="299"/>
                      <a:pt x="566" y="302"/>
                    </a:cubicBezTo>
                    <a:cubicBezTo>
                      <a:pt x="566" y="306"/>
                      <a:pt x="564" y="309"/>
                      <a:pt x="561" y="310"/>
                    </a:cubicBezTo>
                    <a:lnTo>
                      <a:pt x="437" y="354"/>
                    </a:lnTo>
                    <a:lnTo>
                      <a:pt x="440" y="352"/>
                    </a:lnTo>
                    <a:lnTo>
                      <a:pt x="433" y="359"/>
                    </a:lnTo>
                    <a:lnTo>
                      <a:pt x="435" y="353"/>
                    </a:lnTo>
                    <a:lnTo>
                      <a:pt x="435" y="361"/>
                    </a:lnTo>
                    <a:lnTo>
                      <a:pt x="435" y="358"/>
                    </a:lnTo>
                    <a:lnTo>
                      <a:pt x="492" y="478"/>
                    </a:lnTo>
                    <a:cubicBezTo>
                      <a:pt x="493" y="481"/>
                      <a:pt x="493" y="485"/>
                      <a:pt x="490" y="487"/>
                    </a:cubicBezTo>
                    <a:cubicBezTo>
                      <a:pt x="488" y="490"/>
                      <a:pt x="484" y="490"/>
                      <a:pt x="481" y="489"/>
                    </a:cubicBezTo>
                    <a:lnTo>
                      <a:pt x="360" y="432"/>
                    </a:lnTo>
                    <a:lnTo>
                      <a:pt x="363" y="432"/>
                    </a:lnTo>
                    <a:lnTo>
                      <a:pt x="355" y="432"/>
                    </a:lnTo>
                    <a:lnTo>
                      <a:pt x="362" y="430"/>
                    </a:lnTo>
                    <a:lnTo>
                      <a:pt x="356" y="437"/>
                    </a:lnTo>
                    <a:lnTo>
                      <a:pt x="357" y="434"/>
                    </a:lnTo>
                    <a:lnTo>
                      <a:pt x="312" y="558"/>
                    </a:lnTo>
                    <a:cubicBezTo>
                      <a:pt x="311" y="561"/>
                      <a:pt x="308" y="563"/>
                      <a:pt x="304" y="563"/>
                    </a:cubicBezTo>
                    <a:cubicBezTo>
                      <a:pt x="301" y="563"/>
                      <a:pt x="298" y="561"/>
                      <a:pt x="297" y="558"/>
                    </a:cubicBezTo>
                    <a:lnTo>
                      <a:pt x="253" y="434"/>
                    </a:lnTo>
                    <a:lnTo>
                      <a:pt x="254" y="437"/>
                    </a:lnTo>
                    <a:lnTo>
                      <a:pt x="248" y="430"/>
                    </a:lnTo>
                    <a:lnTo>
                      <a:pt x="252" y="432"/>
                    </a:lnTo>
                    <a:lnTo>
                      <a:pt x="249" y="431"/>
                    </a:lnTo>
                    <a:lnTo>
                      <a:pt x="253" y="431"/>
                    </a:lnTo>
                    <a:lnTo>
                      <a:pt x="248" y="432"/>
                    </a:lnTo>
                    <a:close/>
                    <a:moveTo>
                      <a:pt x="309" y="605"/>
                    </a:moveTo>
                    <a:cubicBezTo>
                      <a:pt x="306" y="607"/>
                      <a:pt x="302" y="607"/>
                      <a:pt x="299" y="604"/>
                    </a:cubicBezTo>
                    <a:lnTo>
                      <a:pt x="290" y="596"/>
                    </a:lnTo>
                    <a:cubicBezTo>
                      <a:pt x="289" y="596"/>
                      <a:pt x="288" y="594"/>
                      <a:pt x="288" y="593"/>
                    </a:cubicBezTo>
                    <a:lnTo>
                      <a:pt x="237" y="452"/>
                    </a:lnTo>
                    <a:lnTo>
                      <a:pt x="248" y="457"/>
                    </a:lnTo>
                    <a:lnTo>
                      <a:pt x="111" y="522"/>
                    </a:lnTo>
                    <a:cubicBezTo>
                      <a:pt x="109" y="522"/>
                      <a:pt x="107" y="523"/>
                      <a:pt x="106" y="522"/>
                    </a:cubicBezTo>
                    <a:lnTo>
                      <a:pt x="94" y="519"/>
                    </a:lnTo>
                    <a:cubicBezTo>
                      <a:pt x="91" y="519"/>
                      <a:pt x="89" y="517"/>
                      <a:pt x="88" y="515"/>
                    </a:cubicBezTo>
                    <a:lnTo>
                      <a:pt x="85" y="509"/>
                    </a:lnTo>
                    <a:cubicBezTo>
                      <a:pt x="84" y="507"/>
                      <a:pt x="84" y="505"/>
                      <a:pt x="85" y="503"/>
                    </a:cubicBezTo>
                    <a:lnTo>
                      <a:pt x="87" y="497"/>
                    </a:lnTo>
                    <a:lnTo>
                      <a:pt x="150" y="360"/>
                    </a:lnTo>
                    <a:lnTo>
                      <a:pt x="155" y="371"/>
                    </a:lnTo>
                    <a:lnTo>
                      <a:pt x="13" y="320"/>
                    </a:lnTo>
                    <a:cubicBezTo>
                      <a:pt x="11" y="319"/>
                      <a:pt x="10" y="318"/>
                      <a:pt x="9" y="317"/>
                    </a:cubicBezTo>
                    <a:lnTo>
                      <a:pt x="2" y="307"/>
                    </a:lnTo>
                    <a:cubicBezTo>
                      <a:pt x="0" y="304"/>
                      <a:pt x="0" y="300"/>
                      <a:pt x="2" y="298"/>
                    </a:cubicBezTo>
                    <a:lnTo>
                      <a:pt x="9" y="289"/>
                    </a:lnTo>
                    <a:cubicBezTo>
                      <a:pt x="10" y="287"/>
                      <a:pt x="11" y="286"/>
                      <a:pt x="13" y="286"/>
                    </a:cubicBezTo>
                    <a:lnTo>
                      <a:pt x="155" y="235"/>
                    </a:lnTo>
                    <a:lnTo>
                      <a:pt x="150" y="246"/>
                    </a:lnTo>
                    <a:lnTo>
                      <a:pt x="87" y="110"/>
                    </a:lnTo>
                    <a:lnTo>
                      <a:pt x="85" y="103"/>
                    </a:lnTo>
                    <a:cubicBezTo>
                      <a:pt x="84" y="101"/>
                      <a:pt x="84" y="99"/>
                      <a:pt x="85" y="97"/>
                    </a:cubicBezTo>
                    <a:lnTo>
                      <a:pt x="88" y="91"/>
                    </a:lnTo>
                    <a:cubicBezTo>
                      <a:pt x="89" y="89"/>
                      <a:pt x="90" y="88"/>
                      <a:pt x="92" y="87"/>
                    </a:cubicBezTo>
                    <a:lnTo>
                      <a:pt x="98" y="84"/>
                    </a:lnTo>
                    <a:cubicBezTo>
                      <a:pt x="100" y="83"/>
                      <a:pt x="102" y="83"/>
                      <a:pt x="104" y="84"/>
                    </a:cubicBezTo>
                    <a:lnTo>
                      <a:pt x="110" y="86"/>
                    </a:lnTo>
                    <a:lnTo>
                      <a:pt x="248" y="149"/>
                    </a:lnTo>
                    <a:lnTo>
                      <a:pt x="237" y="154"/>
                    </a:lnTo>
                    <a:lnTo>
                      <a:pt x="288" y="13"/>
                    </a:lnTo>
                    <a:cubicBezTo>
                      <a:pt x="288" y="11"/>
                      <a:pt x="290" y="10"/>
                      <a:pt x="291" y="9"/>
                    </a:cubicBezTo>
                    <a:lnTo>
                      <a:pt x="301" y="2"/>
                    </a:lnTo>
                    <a:cubicBezTo>
                      <a:pt x="304" y="0"/>
                      <a:pt x="308" y="0"/>
                      <a:pt x="310" y="2"/>
                    </a:cubicBezTo>
                    <a:lnTo>
                      <a:pt x="319" y="9"/>
                    </a:lnTo>
                    <a:cubicBezTo>
                      <a:pt x="321" y="10"/>
                      <a:pt x="321" y="11"/>
                      <a:pt x="322" y="13"/>
                    </a:cubicBezTo>
                    <a:lnTo>
                      <a:pt x="373" y="154"/>
                    </a:lnTo>
                    <a:lnTo>
                      <a:pt x="362" y="149"/>
                    </a:lnTo>
                    <a:lnTo>
                      <a:pt x="499" y="86"/>
                    </a:lnTo>
                    <a:lnTo>
                      <a:pt x="506" y="84"/>
                    </a:lnTo>
                    <a:cubicBezTo>
                      <a:pt x="508" y="83"/>
                      <a:pt x="510" y="83"/>
                      <a:pt x="512" y="84"/>
                    </a:cubicBezTo>
                    <a:lnTo>
                      <a:pt x="518" y="87"/>
                    </a:lnTo>
                    <a:cubicBezTo>
                      <a:pt x="520" y="88"/>
                      <a:pt x="522" y="90"/>
                      <a:pt x="522" y="93"/>
                    </a:cubicBezTo>
                    <a:lnTo>
                      <a:pt x="525" y="105"/>
                    </a:lnTo>
                    <a:cubicBezTo>
                      <a:pt x="526" y="106"/>
                      <a:pt x="525" y="108"/>
                      <a:pt x="525" y="110"/>
                    </a:cubicBezTo>
                    <a:lnTo>
                      <a:pt x="460" y="246"/>
                    </a:lnTo>
                    <a:lnTo>
                      <a:pt x="455" y="235"/>
                    </a:lnTo>
                    <a:lnTo>
                      <a:pt x="597" y="286"/>
                    </a:lnTo>
                    <a:cubicBezTo>
                      <a:pt x="599" y="287"/>
                      <a:pt x="600" y="288"/>
                      <a:pt x="601" y="289"/>
                    </a:cubicBezTo>
                    <a:lnTo>
                      <a:pt x="607" y="298"/>
                    </a:lnTo>
                    <a:cubicBezTo>
                      <a:pt x="609" y="301"/>
                      <a:pt x="609" y="304"/>
                      <a:pt x="607" y="307"/>
                    </a:cubicBezTo>
                    <a:lnTo>
                      <a:pt x="601" y="317"/>
                    </a:lnTo>
                    <a:cubicBezTo>
                      <a:pt x="600" y="318"/>
                      <a:pt x="599" y="319"/>
                      <a:pt x="597" y="320"/>
                    </a:cubicBezTo>
                    <a:lnTo>
                      <a:pt x="455" y="371"/>
                    </a:lnTo>
                    <a:lnTo>
                      <a:pt x="460" y="360"/>
                    </a:lnTo>
                    <a:lnTo>
                      <a:pt x="525" y="496"/>
                    </a:lnTo>
                    <a:cubicBezTo>
                      <a:pt x="525" y="498"/>
                      <a:pt x="526" y="500"/>
                      <a:pt x="525" y="501"/>
                    </a:cubicBezTo>
                    <a:lnTo>
                      <a:pt x="522" y="513"/>
                    </a:lnTo>
                    <a:cubicBezTo>
                      <a:pt x="522" y="516"/>
                      <a:pt x="519" y="519"/>
                      <a:pt x="516" y="519"/>
                    </a:cubicBezTo>
                    <a:lnTo>
                      <a:pt x="504" y="522"/>
                    </a:lnTo>
                    <a:cubicBezTo>
                      <a:pt x="503" y="523"/>
                      <a:pt x="501" y="522"/>
                      <a:pt x="499" y="522"/>
                    </a:cubicBezTo>
                    <a:lnTo>
                      <a:pt x="362" y="457"/>
                    </a:lnTo>
                    <a:lnTo>
                      <a:pt x="373" y="452"/>
                    </a:lnTo>
                    <a:lnTo>
                      <a:pt x="322" y="593"/>
                    </a:lnTo>
                    <a:cubicBezTo>
                      <a:pt x="321" y="595"/>
                      <a:pt x="321" y="596"/>
                      <a:pt x="319" y="597"/>
                    </a:cubicBezTo>
                    <a:lnTo>
                      <a:pt x="309" y="605"/>
                    </a:lnTo>
                    <a:close/>
                    <a:moveTo>
                      <a:pt x="309" y="584"/>
                    </a:moveTo>
                    <a:lnTo>
                      <a:pt x="307" y="588"/>
                    </a:lnTo>
                    <a:lnTo>
                      <a:pt x="358" y="447"/>
                    </a:lnTo>
                    <a:cubicBezTo>
                      <a:pt x="359" y="445"/>
                      <a:pt x="360" y="443"/>
                      <a:pt x="362" y="442"/>
                    </a:cubicBezTo>
                    <a:cubicBezTo>
                      <a:pt x="365" y="441"/>
                      <a:pt x="367" y="441"/>
                      <a:pt x="369" y="442"/>
                    </a:cubicBezTo>
                    <a:lnTo>
                      <a:pt x="506" y="507"/>
                    </a:lnTo>
                    <a:lnTo>
                      <a:pt x="501" y="507"/>
                    </a:lnTo>
                    <a:lnTo>
                      <a:pt x="513" y="504"/>
                    </a:lnTo>
                    <a:lnTo>
                      <a:pt x="507" y="510"/>
                    </a:lnTo>
                    <a:lnTo>
                      <a:pt x="510" y="498"/>
                    </a:lnTo>
                    <a:lnTo>
                      <a:pt x="510" y="503"/>
                    </a:lnTo>
                    <a:lnTo>
                      <a:pt x="445" y="367"/>
                    </a:lnTo>
                    <a:cubicBezTo>
                      <a:pt x="444" y="365"/>
                      <a:pt x="444" y="363"/>
                      <a:pt x="445" y="360"/>
                    </a:cubicBezTo>
                    <a:cubicBezTo>
                      <a:pt x="446" y="358"/>
                      <a:pt x="448" y="357"/>
                      <a:pt x="450" y="356"/>
                    </a:cubicBezTo>
                    <a:lnTo>
                      <a:pt x="592" y="305"/>
                    </a:lnTo>
                    <a:lnTo>
                      <a:pt x="588" y="308"/>
                    </a:lnTo>
                    <a:lnTo>
                      <a:pt x="594" y="298"/>
                    </a:lnTo>
                    <a:lnTo>
                      <a:pt x="594" y="307"/>
                    </a:lnTo>
                    <a:lnTo>
                      <a:pt x="588" y="298"/>
                    </a:lnTo>
                    <a:lnTo>
                      <a:pt x="592" y="301"/>
                    </a:lnTo>
                    <a:lnTo>
                      <a:pt x="450" y="250"/>
                    </a:lnTo>
                    <a:cubicBezTo>
                      <a:pt x="448" y="249"/>
                      <a:pt x="446" y="248"/>
                      <a:pt x="445" y="246"/>
                    </a:cubicBezTo>
                    <a:cubicBezTo>
                      <a:pt x="444" y="243"/>
                      <a:pt x="444" y="241"/>
                      <a:pt x="445" y="239"/>
                    </a:cubicBezTo>
                    <a:lnTo>
                      <a:pt x="510" y="103"/>
                    </a:lnTo>
                    <a:lnTo>
                      <a:pt x="510" y="108"/>
                    </a:lnTo>
                    <a:lnTo>
                      <a:pt x="507" y="96"/>
                    </a:lnTo>
                    <a:lnTo>
                      <a:pt x="511" y="102"/>
                    </a:lnTo>
                    <a:lnTo>
                      <a:pt x="505" y="99"/>
                    </a:lnTo>
                    <a:lnTo>
                      <a:pt x="511" y="99"/>
                    </a:lnTo>
                    <a:lnTo>
                      <a:pt x="506" y="101"/>
                    </a:lnTo>
                    <a:lnTo>
                      <a:pt x="369" y="164"/>
                    </a:lnTo>
                    <a:cubicBezTo>
                      <a:pt x="367" y="165"/>
                      <a:pt x="364" y="165"/>
                      <a:pt x="362" y="164"/>
                    </a:cubicBezTo>
                    <a:cubicBezTo>
                      <a:pt x="360" y="163"/>
                      <a:pt x="359" y="161"/>
                      <a:pt x="358" y="159"/>
                    </a:cubicBezTo>
                    <a:lnTo>
                      <a:pt x="307" y="18"/>
                    </a:lnTo>
                    <a:lnTo>
                      <a:pt x="310" y="22"/>
                    </a:lnTo>
                    <a:lnTo>
                      <a:pt x="301" y="15"/>
                    </a:lnTo>
                    <a:lnTo>
                      <a:pt x="310" y="15"/>
                    </a:lnTo>
                    <a:lnTo>
                      <a:pt x="300" y="22"/>
                    </a:lnTo>
                    <a:lnTo>
                      <a:pt x="303" y="18"/>
                    </a:lnTo>
                    <a:lnTo>
                      <a:pt x="252" y="159"/>
                    </a:lnTo>
                    <a:cubicBezTo>
                      <a:pt x="251" y="161"/>
                      <a:pt x="250" y="163"/>
                      <a:pt x="248" y="164"/>
                    </a:cubicBezTo>
                    <a:cubicBezTo>
                      <a:pt x="245" y="165"/>
                      <a:pt x="243" y="165"/>
                      <a:pt x="241" y="164"/>
                    </a:cubicBezTo>
                    <a:lnTo>
                      <a:pt x="105" y="101"/>
                    </a:lnTo>
                    <a:lnTo>
                      <a:pt x="99" y="99"/>
                    </a:lnTo>
                    <a:lnTo>
                      <a:pt x="105" y="99"/>
                    </a:lnTo>
                    <a:lnTo>
                      <a:pt x="99" y="102"/>
                    </a:lnTo>
                    <a:lnTo>
                      <a:pt x="103" y="98"/>
                    </a:lnTo>
                    <a:lnTo>
                      <a:pt x="100" y="104"/>
                    </a:lnTo>
                    <a:lnTo>
                      <a:pt x="100" y="98"/>
                    </a:lnTo>
                    <a:lnTo>
                      <a:pt x="102" y="103"/>
                    </a:lnTo>
                    <a:lnTo>
                      <a:pt x="165" y="239"/>
                    </a:lnTo>
                    <a:cubicBezTo>
                      <a:pt x="166" y="241"/>
                      <a:pt x="166" y="243"/>
                      <a:pt x="165" y="246"/>
                    </a:cubicBezTo>
                    <a:cubicBezTo>
                      <a:pt x="164" y="248"/>
                      <a:pt x="162" y="249"/>
                      <a:pt x="160" y="250"/>
                    </a:cubicBezTo>
                    <a:lnTo>
                      <a:pt x="18" y="301"/>
                    </a:lnTo>
                    <a:lnTo>
                      <a:pt x="22" y="298"/>
                    </a:lnTo>
                    <a:lnTo>
                      <a:pt x="15" y="307"/>
                    </a:lnTo>
                    <a:lnTo>
                      <a:pt x="15" y="298"/>
                    </a:lnTo>
                    <a:lnTo>
                      <a:pt x="22" y="308"/>
                    </a:lnTo>
                    <a:lnTo>
                      <a:pt x="18" y="305"/>
                    </a:lnTo>
                    <a:lnTo>
                      <a:pt x="160" y="356"/>
                    </a:lnTo>
                    <a:cubicBezTo>
                      <a:pt x="162" y="357"/>
                      <a:pt x="164" y="358"/>
                      <a:pt x="165" y="360"/>
                    </a:cubicBezTo>
                    <a:cubicBezTo>
                      <a:pt x="166" y="362"/>
                      <a:pt x="166" y="365"/>
                      <a:pt x="165" y="367"/>
                    </a:cubicBezTo>
                    <a:lnTo>
                      <a:pt x="102" y="502"/>
                    </a:lnTo>
                    <a:lnTo>
                      <a:pt x="100" y="508"/>
                    </a:lnTo>
                    <a:lnTo>
                      <a:pt x="100" y="502"/>
                    </a:lnTo>
                    <a:lnTo>
                      <a:pt x="103" y="508"/>
                    </a:lnTo>
                    <a:lnTo>
                      <a:pt x="97" y="504"/>
                    </a:lnTo>
                    <a:lnTo>
                      <a:pt x="109" y="507"/>
                    </a:lnTo>
                    <a:lnTo>
                      <a:pt x="104" y="507"/>
                    </a:lnTo>
                    <a:lnTo>
                      <a:pt x="241" y="442"/>
                    </a:lnTo>
                    <a:cubicBezTo>
                      <a:pt x="243" y="441"/>
                      <a:pt x="245" y="441"/>
                      <a:pt x="248" y="442"/>
                    </a:cubicBezTo>
                    <a:cubicBezTo>
                      <a:pt x="250" y="443"/>
                      <a:pt x="251" y="445"/>
                      <a:pt x="252" y="447"/>
                    </a:cubicBezTo>
                    <a:lnTo>
                      <a:pt x="303" y="588"/>
                    </a:lnTo>
                    <a:lnTo>
                      <a:pt x="301" y="584"/>
                    </a:lnTo>
                    <a:lnTo>
                      <a:pt x="310" y="592"/>
                    </a:lnTo>
                    <a:lnTo>
                      <a:pt x="299" y="592"/>
                    </a:lnTo>
                    <a:lnTo>
                      <a:pt x="309" y="58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9" name="Freeform 165"/>
              <p:cNvSpPr>
                <a:spLocks/>
              </p:cNvSpPr>
              <p:nvPr/>
            </p:nvSpPr>
            <p:spPr bwMode="auto">
              <a:xfrm>
                <a:off x="1020" y="3735"/>
                <a:ext cx="57" cy="56"/>
              </a:xfrm>
              <a:custGeom>
                <a:avLst/>
                <a:gdLst/>
                <a:ahLst/>
                <a:cxnLst>
                  <a:cxn ang="0">
                    <a:pos x="28" y="56"/>
                  </a:cxn>
                  <a:cxn ang="0">
                    <a:pos x="28" y="56"/>
                  </a:cxn>
                  <a:cxn ang="0">
                    <a:pos x="23" y="41"/>
                  </a:cxn>
                  <a:cxn ang="0">
                    <a:pos x="9" y="48"/>
                  </a:cxn>
                  <a:cxn ang="0">
                    <a:pos x="16" y="33"/>
                  </a:cxn>
                  <a:cxn ang="0">
                    <a:pos x="0" y="28"/>
                  </a:cxn>
                  <a:cxn ang="0">
                    <a:pos x="16" y="23"/>
                  </a:cxn>
                  <a:cxn ang="0">
                    <a:pos x="9" y="8"/>
                  </a:cxn>
                  <a:cxn ang="0">
                    <a:pos x="23" y="15"/>
                  </a:cxn>
                  <a:cxn ang="0">
                    <a:pos x="28" y="0"/>
                  </a:cxn>
                  <a:cxn ang="0">
                    <a:pos x="34" y="15"/>
                  </a:cxn>
                  <a:cxn ang="0">
                    <a:pos x="48" y="8"/>
                  </a:cxn>
                  <a:cxn ang="0">
                    <a:pos x="42" y="23"/>
                  </a:cxn>
                  <a:cxn ang="0">
                    <a:pos x="57" y="28"/>
                  </a:cxn>
                  <a:cxn ang="0">
                    <a:pos x="42" y="33"/>
                  </a:cxn>
                  <a:cxn ang="0">
                    <a:pos x="48" y="48"/>
                  </a:cxn>
                  <a:cxn ang="0">
                    <a:pos x="34" y="41"/>
                  </a:cxn>
                  <a:cxn ang="0">
                    <a:pos x="28" y="56"/>
                  </a:cxn>
                </a:cxnLst>
                <a:rect l="0" t="0" r="r" b="b"/>
                <a:pathLst>
                  <a:path w="57" h="56">
                    <a:moveTo>
                      <a:pt x="28" y="56"/>
                    </a:moveTo>
                    <a:lnTo>
                      <a:pt x="28" y="56"/>
                    </a:lnTo>
                    <a:lnTo>
                      <a:pt x="23" y="41"/>
                    </a:lnTo>
                    <a:lnTo>
                      <a:pt x="9" y="48"/>
                    </a:lnTo>
                    <a:lnTo>
                      <a:pt x="16" y="33"/>
                    </a:lnTo>
                    <a:lnTo>
                      <a:pt x="0" y="28"/>
                    </a:lnTo>
                    <a:lnTo>
                      <a:pt x="16" y="23"/>
                    </a:lnTo>
                    <a:lnTo>
                      <a:pt x="9" y="8"/>
                    </a:lnTo>
                    <a:lnTo>
                      <a:pt x="23" y="15"/>
                    </a:lnTo>
                    <a:lnTo>
                      <a:pt x="28" y="0"/>
                    </a:lnTo>
                    <a:lnTo>
                      <a:pt x="34" y="15"/>
                    </a:lnTo>
                    <a:lnTo>
                      <a:pt x="48" y="8"/>
                    </a:lnTo>
                    <a:lnTo>
                      <a:pt x="42" y="23"/>
                    </a:lnTo>
                    <a:lnTo>
                      <a:pt x="57" y="28"/>
                    </a:lnTo>
                    <a:lnTo>
                      <a:pt x="42" y="33"/>
                    </a:lnTo>
                    <a:lnTo>
                      <a:pt x="48" y="48"/>
                    </a:lnTo>
                    <a:lnTo>
                      <a:pt x="34" y="41"/>
                    </a:lnTo>
                    <a:lnTo>
                      <a:pt x="28" y="56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0" name="Freeform 166"/>
              <p:cNvSpPr>
                <a:spLocks noEditPoints="1"/>
              </p:cNvSpPr>
              <p:nvPr/>
            </p:nvSpPr>
            <p:spPr bwMode="auto">
              <a:xfrm>
                <a:off x="1019" y="3733"/>
                <a:ext cx="59" cy="59"/>
              </a:xfrm>
              <a:custGeom>
                <a:avLst/>
                <a:gdLst/>
                <a:ahLst/>
                <a:cxnLst>
                  <a:cxn ang="0">
                    <a:pos x="184" y="368"/>
                  </a:cxn>
                  <a:cxn ang="0">
                    <a:pos x="143" y="267"/>
                  </a:cxn>
                  <a:cxn ang="0">
                    <a:pos x="63" y="315"/>
                  </a:cxn>
                  <a:cxn ang="0">
                    <a:pos x="52" y="304"/>
                  </a:cxn>
                  <a:cxn ang="0">
                    <a:pos x="100" y="226"/>
                  </a:cxn>
                  <a:cxn ang="0">
                    <a:pos x="0" y="184"/>
                  </a:cxn>
                  <a:cxn ang="0">
                    <a:pos x="100" y="143"/>
                  </a:cxn>
                  <a:cxn ang="0">
                    <a:pos x="52" y="63"/>
                  </a:cxn>
                  <a:cxn ang="0">
                    <a:pos x="63" y="52"/>
                  </a:cxn>
                  <a:cxn ang="0">
                    <a:pos x="143" y="100"/>
                  </a:cxn>
                  <a:cxn ang="0">
                    <a:pos x="184" y="0"/>
                  </a:cxn>
                  <a:cxn ang="0">
                    <a:pos x="226" y="100"/>
                  </a:cxn>
                  <a:cxn ang="0">
                    <a:pos x="306" y="52"/>
                  </a:cxn>
                  <a:cxn ang="0">
                    <a:pos x="317" y="63"/>
                  </a:cxn>
                  <a:cxn ang="0">
                    <a:pos x="269" y="143"/>
                  </a:cxn>
                  <a:cxn ang="0">
                    <a:pos x="368" y="184"/>
                  </a:cxn>
                  <a:cxn ang="0">
                    <a:pos x="269" y="226"/>
                  </a:cxn>
                  <a:cxn ang="0">
                    <a:pos x="316" y="304"/>
                  </a:cxn>
                  <a:cxn ang="0">
                    <a:pos x="306" y="315"/>
                  </a:cxn>
                  <a:cxn ang="0">
                    <a:pos x="226" y="267"/>
                  </a:cxn>
                  <a:cxn ang="0">
                    <a:pos x="211" y="262"/>
                  </a:cxn>
                  <a:cxn ang="0">
                    <a:pos x="221" y="257"/>
                  </a:cxn>
                  <a:cxn ang="0">
                    <a:pos x="302" y="311"/>
                  </a:cxn>
                  <a:cxn ang="0">
                    <a:pos x="259" y="215"/>
                  </a:cxn>
                  <a:cxn ang="0">
                    <a:pos x="358" y="177"/>
                  </a:cxn>
                  <a:cxn ang="0">
                    <a:pos x="263" y="158"/>
                  </a:cxn>
                  <a:cxn ang="0">
                    <a:pos x="259" y="147"/>
                  </a:cxn>
                  <a:cxn ang="0">
                    <a:pos x="313" y="67"/>
                  </a:cxn>
                  <a:cxn ang="0">
                    <a:pos x="215" y="110"/>
                  </a:cxn>
                  <a:cxn ang="0">
                    <a:pos x="177" y="11"/>
                  </a:cxn>
                  <a:cxn ang="0">
                    <a:pos x="158" y="106"/>
                  </a:cxn>
                  <a:cxn ang="0">
                    <a:pos x="147" y="110"/>
                  </a:cxn>
                  <a:cxn ang="0">
                    <a:pos x="67" y="56"/>
                  </a:cxn>
                  <a:cxn ang="0">
                    <a:pos x="110" y="154"/>
                  </a:cxn>
                  <a:cxn ang="0">
                    <a:pos x="11" y="192"/>
                  </a:cxn>
                  <a:cxn ang="0">
                    <a:pos x="106" y="211"/>
                  </a:cxn>
                  <a:cxn ang="0">
                    <a:pos x="110" y="222"/>
                  </a:cxn>
                  <a:cxn ang="0">
                    <a:pos x="56" y="300"/>
                  </a:cxn>
                  <a:cxn ang="0">
                    <a:pos x="154" y="257"/>
                  </a:cxn>
                  <a:cxn ang="0">
                    <a:pos x="192" y="358"/>
                  </a:cxn>
                  <a:cxn ang="0">
                    <a:pos x="211" y="262"/>
                  </a:cxn>
                </a:cxnLst>
                <a:rect l="0" t="0" r="r" b="b"/>
                <a:pathLst>
                  <a:path w="368" h="368">
                    <a:moveTo>
                      <a:pt x="192" y="363"/>
                    </a:moveTo>
                    <a:cubicBezTo>
                      <a:pt x="191" y="366"/>
                      <a:pt x="188" y="368"/>
                      <a:pt x="184" y="368"/>
                    </a:cubicBezTo>
                    <a:cubicBezTo>
                      <a:pt x="181" y="368"/>
                      <a:pt x="178" y="366"/>
                      <a:pt x="177" y="363"/>
                    </a:cubicBezTo>
                    <a:lnTo>
                      <a:pt x="143" y="267"/>
                    </a:lnTo>
                    <a:lnTo>
                      <a:pt x="154" y="272"/>
                    </a:lnTo>
                    <a:lnTo>
                      <a:pt x="63" y="315"/>
                    </a:lnTo>
                    <a:cubicBezTo>
                      <a:pt x="60" y="316"/>
                      <a:pt x="56" y="316"/>
                      <a:pt x="54" y="313"/>
                    </a:cubicBezTo>
                    <a:cubicBezTo>
                      <a:pt x="52" y="311"/>
                      <a:pt x="51" y="307"/>
                      <a:pt x="52" y="304"/>
                    </a:cubicBezTo>
                    <a:lnTo>
                      <a:pt x="96" y="215"/>
                    </a:lnTo>
                    <a:lnTo>
                      <a:pt x="100" y="226"/>
                    </a:lnTo>
                    <a:lnTo>
                      <a:pt x="6" y="192"/>
                    </a:lnTo>
                    <a:cubicBezTo>
                      <a:pt x="3" y="191"/>
                      <a:pt x="0" y="188"/>
                      <a:pt x="0" y="184"/>
                    </a:cubicBezTo>
                    <a:cubicBezTo>
                      <a:pt x="0" y="181"/>
                      <a:pt x="3" y="178"/>
                      <a:pt x="6" y="177"/>
                    </a:cubicBezTo>
                    <a:lnTo>
                      <a:pt x="100" y="143"/>
                    </a:lnTo>
                    <a:lnTo>
                      <a:pt x="96" y="154"/>
                    </a:lnTo>
                    <a:lnTo>
                      <a:pt x="52" y="63"/>
                    </a:lnTo>
                    <a:cubicBezTo>
                      <a:pt x="51" y="60"/>
                      <a:pt x="52" y="56"/>
                      <a:pt x="54" y="54"/>
                    </a:cubicBezTo>
                    <a:cubicBezTo>
                      <a:pt x="56" y="52"/>
                      <a:pt x="60" y="51"/>
                      <a:pt x="63" y="52"/>
                    </a:cubicBezTo>
                    <a:lnTo>
                      <a:pt x="154" y="96"/>
                    </a:lnTo>
                    <a:lnTo>
                      <a:pt x="143" y="100"/>
                    </a:lnTo>
                    <a:lnTo>
                      <a:pt x="177" y="6"/>
                    </a:lnTo>
                    <a:cubicBezTo>
                      <a:pt x="178" y="3"/>
                      <a:pt x="181" y="0"/>
                      <a:pt x="184" y="0"/>
                    </a:cubicBezTo>
                    <a:cubicBezTo>
                      <a:pt x="188" y="0"/>
                      <a:pt x="191" y="3"/>
                      <a:pt x="192" y="6"/>
                    </a:cubicBezTo>
                    <a:lnTo>
                      <a:pt x="226" y="100"/>
                    </a:lnTo>
                    <a:lnTo>
                      <a:pt x="215" y="96"/>
                    </a:lnTo>
                    <a:lnTo>
                      <a:pt x="306" y="52"/>
                    </a:lnTo>
                    <a:cubicBezTo>
                      <a:pt x="309" y="51"/>
                      <a:pt x="313" y="52"/>
                      <a:pt x="315" y="54"/>
                    </a:cubicBezTo>
                    <a:cubicBezTo>
                      <a:pt x="317" y="56"/>
                      <a:pt x="318" y="60"/>
                      <a:pt x="317" y="63"/>
                    </a:cubicBezTo>
                    <a:lnTo>
                      <a:pt x="273" y="154"/>
                    </a:lnTo>
                    <a:lnTo>
                      <a:pt x="269" y="143"/>
                    </a:lnTo>
                    <a:lnTo>
                      <a:pt x="363" y="177"/>
                    </a:lnTo>
                    <a:cubicBezTo>
                      <a:pt x="366" y="178"/>
                      <a:pt x="368" y="181"/>
                      <a:pt x="368" y="184"/>
                    </a:cubicBezTo>
                    <a:cubicBezTo>
                      <a:pt x="368" y="188"/>
                      <a:pt x="366" y="191"/>
                      <a:pt x="363" y="192"/>
                    </a:cubicBezTo>
                    <a:lnTo>
                      <a:pt x="269" y="226"/>
                    </a:lnTo>
                    <a:lnTo>
                      <a:pt x="273" y="215"/>
                    </a:lnTo>
                    <a:lnTo>
                      <a:pt x="316" y="304"/>
                    </a:lnTo>
                    <a:cubicBezTo>
                      <a:pt x="318" y="307"/>
                      <a:pt x="317" y="311"/>
                      <a:pt x="315" y="313"/>
                    </a:cubicBezTo>
                    <a:cubicBezTo>
                      <a:pt x="313" y="316"/>
                      <a:pt x="309" y="316"/>
                      <a:pt x="306" y="315"/>
                    </a:cubicBezTo>
                    <a:lnTo>
                      <a:pt x="215" y="272"/>
                    </a:lnTo>
                    <a:lnTo>
                      <a:pt x="226" y="267"/>
                    </a:lnTo>
                    <a:lnTo>
                      <a:pt x="192" y="363"/>
                    </a:lnTo>
                    <a:close/>
                    <a:moveTo>
                      <a:pt x="211" y="262"/>
                    </a:moveTo>
                    <a:cubicBezTo>
                      <a:pt x="211" y="260"/>
                      <a:pt x="213" y="258"/>
                      <a:pt x="215" y="257"/>
                    </a:cubicBezTo>
                    <a:cubicBezTo>
                      <a:pt x="217" y="256"/>
                      <a:pt x="219" y="256"/>
                      <a:pt x="221" y="257"/>
                    </a:cubicBezTo>
                    <a:lnTo>
                      <a:pt x="313" y="300"/>
                    </a:lnTo>
                    <a:lnTo>
                      <a:pt x="302" y="311"/>
                    </a:lnTo>
                    <a:lnTo>
                      <a:pt x="259" y="222"/>
                    </a:lnTo>
                    <a:cubicBezTo>
                      <a:pt x="258" y="219"/>
                      <a:pt x="258" y="217"/>
                      <a:pt x="259" y="215"/>
                    </a:cubicBezTo>
                    <a:cubicBezTo>
                      <a:pt x="260" y="213"/>
                      <a:pt x="261" y="211"/>
                      <a:pt x="263" y="211"/>
                    </a:cubicBezTo>
                    <a:lnTo>
                      <a:pt x="358" y="177"/>
                    </a:lnTo>
                    <a:lnTo>
                      <a:pt x="358" y="192"/>
                    </a:lnTo>
                    <a:lnTo>
                      <a:pt x="263" y="158"/>
                    </a:lnTo>
                    <a:cubicBezTo>
                      <a:pt x="261" y="158"/>
                      <a:pt x="260" y="156"/>
                      <a:pt x="259" y="154"/>
                    </a:cubicBezTo>
                    <a:cubicBezTo>
                      <a:pt x="258" y="152"/>
                      <a:pt x="258" y="149"/>
                      <a:pt x="259" y="147"/>
                    </a:cubicBezTo>
                    <a:lnTo>
                      <a:pt x="302" y="56"/>
                    </a:lnTo>
                    <a:lnTo>
                      <a:pt x="313" y="67"/>
                    </a:lnTo>
                    <a:lnTo>
                      <a:pt x="221" y="110"/>
                    </a:lnTo>
                    <a:cubicBezTo>
                      <a:pt x="219" y="111"/>
                      <a:pt x="217" y="111"/>
                      <a:pt x="215" y="110"/>
                    </a:cubicBezTo>
                    <a:cubicBezTo>
                      <a:pt x="213" y="109"/>
                      <a:pt x="211" y="108"/>
                      <a:pt x="211" y="106"/>
                    </a:cubicBezTo>
                    <a:lnTo>
                      <a:pt x="177" y="11"/>
                    </a:lnTo>
                    <a:lnTo>
                      <a:pt x="192" y="11"/>
                    </a:lnTo>
                    <a:lnTo>
                      <a:pt x="158" y="106"/>
                    </a:lnTo>
                    <a:cubicBezTo>
                      <a:pt x="158" y="108"/>
                      <a:pt x="156" y="109"/>
                      <a:pt x="154" y="110"/>
                    </a:cubicBezTo>
                    <a:cubicBezTo>
                      <a:pt x="152" y="111"/>
                      <a:pt x="149" y="111"/>
                      <a:pt x="147" y="110"/>
                    </a:cubicBezTo>
                    <a:lnTo>
                      <a:pt x="56" y="67"/>
                    </a:lnTo>
                    <a:lnTo>
                      <a:pt x="67" y="56"/>
                    </a:lnTo>
                    <a:lnTo>
                      <a:pt x="110" y="147"/>
                    </a:lnTo>
                    <a:cubicBezTo>
                      <a:pt x="111" y="149"/>
                      <a:pt x="111" y="152"/>
                      <a:pt x="110" y="154"/>
                    </a:cubicBezTo>
                    <a:cubicBezTo>
                      <a:pt x="109" y="156"/>
                      <a:pt x="108" y="158"/>
                      <a:pt x="106" y="158"/>
                    </a:cubicBezTo>
                    <a:lnTo>
                      <a:pt x="11" y="192"/>
                    </a:lnTo>
                    <a:lnTo>
                      <a:pt x="11" y="177"/>
                    </a:lnTo>
                    <a:lnTo>
                      <a:pt x="106" y="211"/>
                    </a:lnTo>
                    <a:cubicBezTo>
                      <a:pt x="108" y="211"/>
                      <a:pt x="109" y="213"/>
                      <a:pt x="110" y="215"/>
                    </a:cubicBezTo>
                    <a:cubicBezTo>
                      <a:pt x="111" y="217"/>
                      <a:pt x="111" y="219"/>
                      <a:pt x="110" y="222"/>
                    </a:cubicBezTo>
                    <a:lnTo>
                      <a:pt x="67" y="311"/>
                    </a:lnTo>
                    <a:lnTo>
                      <a:pt x="56" y="300"/>
                    </a:lnTo>
                    <a:lnTo>
                      <a:pt x="147" y="257"/>
                    </a:lnTo>
                    <a:cubicBezTo>
                      <a:pt x="149" y="256"/>
                      <a:pt x="152" y="256"/>
                      <a:pt x="154" y="257"/>
                    </a:cubicBezTo>
                    <a:cubicBezTo>
                      <a:pt x="156" y="258"/>
                      <a:pt x="158" y="260"/>
                      <a:pt x="158" y="262"/>
                    </a:cubicBezTo>
                    <a:lnTo>
                      <a:pt x="192" y="358"/>
                    </a:lnTo>
                    <a:lnTo>
                      <a:pt x="177" y="358"/>
                    </a:lnTo>
                    <a:lnTo>
                      <a:pt x="211" y="262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1" name="Freeform 167"/>
              <p:cNvSpPr>
                <a:spLocks noEditPoints="1"/>
              </p:cNvSpPr>
              <p:nvPr/>
            </p:nvSpPr>
            <p:spPr bwMode="auto">
              <a:xfrm>
                <a:off x="1018" y="3732"/>
                <a:ext cx="61" cy="59"/>
              </a:xfrm>
              <a:custGeom>
                <a:avLst/>
                <a:gdLst/>
                <a:ahLst/>
                <a:cxnLst>
                  <a:cxn ang="0">
                    <a:pos x="158" y="255"/>
                  </a:cxn>
                  <a:cxn ang="0">
                    <a:pos x="168" y="261"/>
                  </a:cxn>
                  <a:cxn ang="0">
                    <a:pos x="217" y="261"/>
                  </a:cxn>
                  <a:cxn ang="0">
                    <a:pos x="232" y="255"/>
                  </a:cxn>
                  <a:cxn ang="0">
                    <a:pos x="266" y="223"/>
                  </a:cxn>
                  <a:cxn ang="0">
                    <a:pos x="273" y="207"/>
                  </a:cxn>
                  <a:cxn ang="0">
                    <a:pos x="273" y="162"/>
                  </a:cxn>
                  <a:cxn ang="0">
                    <a:pos x="266" y="147"/>
                  </a:cxn>
                  <a:cxn ang="0">
                    <a:pos x="232" y="114"/>
                  </a:cxn>
                  <a:cxn ang="0">
                    <a:pos x="217" y="108"/>
                  </a:cxn>
                  <a:cxn ang="0">
                    <a:pos x="168" y="108"/>
                  </a:cxn>
                  <a:cxn ang="0">
                    <a:pos x="153" y="114"/>
                  </a:cxn>
                  <a:cxn ang="0">
                    <a:pos x="119" y="147"/>
                  </a:cxn>
                  <a:cxn ang="0">
                    <a:pos x="112" y="162"/>
                  </a:cxn>
                  <a:cxn ang="0">
                    <a:pos x="112" y="207"/>
                  </a:cxn>
                  <a:cxn ang="0">
                    <a:pos x="119" y="223"/>
                  </a:cxn>
                  <a:cxn ang="0">
                    <a:pos x="153" y="255"/>
                  </a:cxn>
                  <a:cxn ang="0">
                    <a:pos x="192" y="368"/>
                  </a:cxn>
                  <a:cxn ang="0">
                    <a:pos x="183" y="362"/>
                  </a:cxn>
                  <a:cxn ang="0">
                    <a:pos x="69" y="316"/>
                  </a:cxn>
                  <a:cxn ang="0">
                    <a:pos x="55" y="304"/>
                  </a:cxn>
                  <a:cxn ang="0">
                    <a:pos x="9" y="195"/>
                  </a:cxn>
                  <a:cxn ang="0">
                    <a:pos x="9" y="174"/>
                  </a:cxn>
                  <a:cxn ang="0">
                    <a:pos x="55" y="67"/>
                  </a:cxn>
                  <a:cxn ang="0">
                    <a:pos x="69" y="53"/>
                  </a:cxn>
                  <a:cxn ang="0">
                    <a:pos x="183" y="7"/>
                  </a:cxn>
                  <a:cxn ang="0">
                    <a:pos x="202" y="7"/>
                  </a:cxn>
                  <a:cxn ang="0">
                    <a:pos x="316" y="53"/>
                  </a:cxn>
                  <a:cxn ang="0">
                    <a:pos x="330" y="67"/>
                  </a:cxn>
                  <a:cxn ang="0">
                    <a:pos x="376" y="174"/>
                  </a:cxn>
                  <a:cxn ang="0">
                    <a:pos x="376" y="195"/>
                  </a:cxn>
                  <a:cxn ang="0">
                    <a:pos x="330" y="304"/>
                  </a:cxn>
                  <a:cxn ang="0">
                    <a:pos x="316" y="316"/>
                  </a:cxn>
                  <a:cxn ang="0">
                    <a:pos x="202" y="362"/>
                  </a:cxn>
                </a:cxnLst>
                <a:rect l="0" t="0" r="r" b="b"/>
                <a:pathLst>
                  <a:path w="384" h="368">
                    <a:moveTo>
                      <a:pt x="158" y="255"/>
                    </a:moveTo>
                    <a:lnTo>
                      <a:pt x="158" y="255"/>
                    </a:lnTo>
                    <a:cubicBezTo>
                      <a:pt x="160" y="255"/>
                      <a:pt x="161" y="255"/>
                      <a:pt x="161" y="255"/>
                    </a:cubicBezTo>
                    <a:cubicBezTo>
                      <a:pt x="165" y="256"/>
                      <a:pt x="168" y="258"/>
                      <a:pt x="168" y="261"/>
                    </a:cubicBezTo>
                    <a:lnTo>
                      <a:pt x="192" y="327"/>
                    </a:lnTo>
                    <a:lnTo>
                      <a:pt x="217" y="261"/>
                    </a:lnTo>
                    <a:cubicBezTo>
                      <a:pt x="217" y="258"/>
                      <a:pt x="220" y="256"/>
                      <a:pt x="222" y="255"/>
                    </a:cubicBezTo>
                    <a:cubicBezTo>
                      <a:pt x="225" y="255"/>
                      <a:pt x="229" y="255"/>
                      <a:pt x="232" y="255"/>
                    </a:cubicBezTo>
                    <a:lnTo>
                      <a:pt x="297" y="285"/>
                    </a:lnTo>
                    <a:lnTo>
                      <a:pt x="266" y="223"/>
                    </a:lnTo>
                    <a:cubicBezTo>
                      <a:pt x="265" y="220"/>
                      <a:pt x="265" y="217"/>
                      <a:pt x="266" y="214"/>
                    </a:cubicBezTo>
                    <a:cubicBezTo>
                      <a:pt x="266" y="211"/>
                      <a:pt x="270" y="209"/>
                      <a:pt x="273" y="207"/>
                    </a:cubicBezTo>
                    <a:lnTo>
                      <a:pt x="340" y="185"/>
                    </a:lnTo>
                    <a:lnTo>
                      <a:pt x="273" y="162"/>
                    </a:lnTo>
                    <a:cubicBezTo>
                      <a:pt x="270" y="160"/>
                      <a:pt x="266" y="158"/>
                      <a:pt x="266" y="155"/>
                    </a:cubicBezTo>
                    <a:cubicBezTo>
                      <a:pt x="265" y="152"/>
                      <a:pt x="265" y="149"/>
                      <a:pt x="266" y="147"/>
                    </a:cubicBezTo>
                    <a:lnTo>
                      <a:pt x="297" y="84"/>
                    </a:lnTo>
                    <a:lnTo>
                      <a:pt x="232" y="114"/>
                    </a:lnTo>
                    <a:cubicBezTo>
                      <a:pt x="229" y="116"/>
                      <a:pt x="225" y="116"/>
                      <a:pt x="222" y="114"/>
                    </a:cubicBezTo>
                    <a:cubicBezTo>
                      <a:pt x="220" y="113"/>
                      <a:pt x="217" y="111"/>
                      <a:pt x="217" y="108"/>
                    </a:cubicBezTo>
                    <a:lnTo>
                      <a:pt x="192" y="43"/>
                    </a:lnTo>
                    <a:lnTo>
                      <a:pt x="168" y="108"/>
                    </a:lnTo>
                    <a:cubicBezTo>
                      <a:pt x="168" y="111"/>
                      <a:pt x="165" y="113"/>
                      <a:pt x="161" y="114"/>
                    </a:cubicBezTo>
                    <a:cubicBezTo>
                      <a:pt x="160" y="116"/>
                      <a:pt x="156" y="116"/>
                      <a:pt x="153" y="114"/>
                    </a:cubicBezTo>
                    <a:lnTo>
                      <a:pt x="87" y="84"/>
                    </a:lnTo>
                    <a:lnTo>
                      <a:pt x="119" y="147"/>
                    </a:lnTo>
                    <a:cubicBezTo>
                      <a:pt x="120" y="149"/>
                      <a:pt x="120" y="152"/>
                      <a:pt x="119" y="155"/>
                    </a:cubicBezTo>
                    <a:cubicBezTo>
                      <a:pt x="119" y="158"/>
                      <a:pt x="115" y="160"/>
                      <a:pt x="112" y="162"/>
                    </a:cubicBezTo>
                    <a:lnTo>
                      <a:pt x="45" y="185"/>
                    </a:lnTo>
                    <a:lnTo>
                      <a:pt x="112" y="207"/>
                    </a:lnTo>
                    <a:cubicBezTo>
                      <a:pt x="115" y="209"/>
                      <a:pt x="119" y="211"/>
                      <a:pt x="119" y="214"/>
                    </a:cubicBezTo>
                    <a:cubicBezTo>
                      <a:pt x="120" y="217"/>
                      <a:pt x="120" y="220"/>
                      <a:pt x="119" y="223"/>
                    </a:cubicBezTo>
                    <a:lnTo>
                      <a:pt x="87" y="285"/>
                    </a:lnTo>
                    <a:lnTo>
                      <a:pt x="153" y="255"/>
                    </a:lnTo>
                    <a:cubicBezTo>
                      <a:pt x="155" y="255"/>
                      <a:pt x="156" y="255"/>
                      <a:pt x="158" y="255"/>
                    </a:cubicBezTo>
                    <a:close/>
                    <a:moveTo>
                      <a:pt x="192" y="368"/>
                    </a:moveTo>
                    <a:lnTo>
                      <a:pt x="192" y="368"/>
                    </a:lnTo>
                    <a:cubicBezTo>
                      <a:pt x="188" y="368"/>
                      <a:pt x="184" y="367"/>
                      <a:pt x="183" y="362"/>
                    </a:cubicBezTo>
                    <a:lnTo>
                      <a:pt x="151" y="280"/>
                    </a:lnTo>
                    <a:lnTo>
                      <a:pt x="69" y="316"/>
                    </a:lnTo>
                    <a:cubicBezTo>
                      <a:pt x="66" y="320"/>
                      <a:pt x="60" y="318"/>
                      <a:pt x="56" y="315"/>
                    </a:cubicBezTo>
                    <a:cubicBezTo>
                      <a:pt x="53" y="312"/>
                      <a:pt x="53" y="307"/>
                      <a:pt x="55" y="304"/>
                    </a:cubicBezTo>
                    <a:lnTo>
                      <a:pt x="94" y="223"/>
                    </a:lnTo>
                    <a:lnTo>
                      <a:pt x="9" y="195"/>
                    </a:lnTo>
                    <a:cubicBezTo>
                      <a:pt x="4" y="193"/>
                      <a:pt x="0" y="188"/>
                      <a:pt x="0" y="185"/>
                    </a:cubicBezTo>
                    <a:cubicBezTo>
                      <a:pt x="0" y="181"/>
                      <a:pt x="4" y="176"/>
                      <a:pt x="9" y="174"/>
                    </a:cubicBezTo>
                    <a:lnTo>
                      <a:pt x="94" y="146"/>
                    </a:lnTo>
                    <a:lnTo>
                      <a:pt x="55" y="67"/>
                    </a:lnTo>
                    <a:cubicBezTo>
                      <a:pt x="53" y="62"/>
                      <a:pt x="53" y="57"/>
                      <a:pt x="56" y="54"/>
                    </a:cubicBezTo>
                    <a:cubicBezTo>
                      <a:pt x="60" y="51"/>
                      <a:pt x="66" y="51"/>
                      <a:pt x="69" y="53"/>
                    </a:cubicBezTo>
                    <a:lnTo>
                      <a:pt x="151" y="90"/>
                    </a:lnTo>
                    <a:lnTo>
                      <a:pt x="183" y="7"/>
                    </a:lnTo>
                    <a:cubicBezTo>
                      <a:pt x="184" y="4"/>
                      <a:pt x="188" y="0"/>
                      <a:pt x="192" y="0"/>
                    </a:cubicBezTo>
                    <a:cubicBezTo>
                      <a:pt x="197" y="0"/>
                      <a:pt x="201" y="4"/>
                      <a:pt x="202" y="7"/>
                    </a:cubicBezTo>
                    <a:lnTo>
                      <a:pt x="233" y="90"/>
                    </a:lnTo>
                    <a:lnTo>
                      <a:pt x="316" y="53"/>
                    </a:lnTo>
                    <a:cubicBezTo>
                      <a:pt x="319" y="51"/>
                      <a:pt x="324" y="51"/>
                      <a:pt x="327" y="54"/>
                    </a:cubicBezTo>
                    <a:cubicBezTo>
                      <a:pt x="330" y="57"/>
                      <a:pt x="332" y="62"/>
                      <a:pt x="330" y="67"/>
                    </a:cubicBezTo>
                    <a:lnTo>
                      <a:pt x="291" y="146"/>
                    </a:lnTo>
                    <a:lnTo>
                      <a:pt x="376" y="174"/>
                    </a:lnTo>
                    <a:cubicBezTo>
                      <a:pt x="381" y="176"/>
                      <a:pt x="384" y="181"/>
                      <a:pt x="384" y="185"/>
                    </a:cubicBezTo>
                    <a:cubicBezTo>
                      <a:pt x="384" y="188"/>
                      <a:pt x="381" y="193"/>
                      <a:pt x="376" y="195"/>
                    </a:cubicBezTo>
                    <a:lnTo>
                      <a:pt x="291" y="223"/>
                    </a:lnTo>
                    <a:lnTo>
                      <a:pt x="330" y="304"/>
                    </a:lnTo>
                    <a:cubicBezTo>
                      <a:pt x="332" y="307"/>
                      <a:pt x="330" y="312"/>
                      <a:pt x="327" y="315"/>
                    </a:cubicBezTo>
                    <a:cubicBezTo>
                      <a:pt x="324" y="318"/>
                      <a:pt x="319" y="320"/>
                      <a:pt x="316" y="316"/>
                    </a:cubicBezTo>
                    <a:lnTo>
                      <a:pt x="233" y="280"/>
                    </a:lnTo>
                    <a:lnTo>
                      <a:pt x="202" y="362"/>
                    </a:lnTo>
                    <a:cubicBezTo>
                      <a:pt x="201" y="367"/>
                      <a:pt x="197" y="368"/>
                      <a:pt x="192" y="368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2" name="Freeform 168"/>
              <p:cNvSpPr>
                <a:spLocks noEditPoints="1"/>
              </p:cNvSpPr>
              <p:nvPr/>
            </p:nvSpPr>
            <p:spPr bwMode="auto">
              <a:xfrm>
                <a:off x="1017" y="3731"/>
                <a:ext cx="63" cy="61"/>
              </a:xfrm>
              <a:custGeom>
                <a:avLst/>
                <a:gdLst/>
                <a:ahLst/>
                <a:cxnLst>
                  <a:cxn ang="0">
                    <a:pos x="184" y="267"/>
                  </a:cxn>
                  <a:cxn ang="0">
                    <a:pos x="224" y="258"/>
                  </a:cxn>
                  <a:cxn ang="0">
                    <a:pos x="298" y="297"/>
                  </a:cxn>
                  <a:cxn ang="0">
                    <a:pos x="276" y="210"/>
                  </a:cxn>
                  <a:cxn ang="0">
                    <a:pos x="276" y="176"/>
                  </a:cxn>
                  <a:cxn ang="0">
                    <a:pos x="298" y="89"/>
                  </a:cxn>
                  <a:cxn ang="0">
                    <a:pos x="224" y="128"/>
                  </a:cxn>
                  <a:cxn ang="0">
                    <a:pos x="184" y="119"/>
                  </a:cxn>
                  <a:cxn ang="0">
                    <a:pos x="158" y="130"/>
                  </a:cxn>
                  <a:cxn ang="0">
                    <a:pos x="135" y="163"/>
                  </a:cxn>
                  <a:cxn ang="0">
                    <a:pos x="56" y="186"/>
                  </a:cxn>
                  <a:cxn ang="0">
                    <a:pos x="135" y="231"/>
                  </a:cxn>
                  <a:cxn ang="0">
                    <a:pos x="161" y="255"/>
                  </a:cxn>
                  <a:cxn ang="0">
                    <a:pos x="90" y="299"/>
                  </a:cxn>
                  <a:cxn ang="0">
                    <a:pos x="122" y="228"/>
                  </a:cxn>
                  <a:cxn ang="0">
                    <a:pos x="51" y="186"/>
                  </a:cxn>
                  <a:cxn ang="0">
                    <a:pos x="119" y="155"/>
                  </a:cxn>
                  <a:cxn ang="0">
                    <a:pos x="165" y="115"/>
                  </a:cxn>
                  <a:cxn ang="0">
                    <a:pos x="169" y="114"/>
                  </a:cxn>
                  <a:cxn ang="0">
                    <a:pos x="232" y="111"/>
                  </a:cxn>
                  <a:cxn ang="0">
                    <a:pos x="302" y="85"/>
                  </a:cxn>
                  <a:cxn ang="0">
                    <a:pos x="282" y="163"/>
                  </a:cxn>
                  <a:cxn ang="0">
                    <a:pos x="356" y="194"/>
                  </a:cxn>
                  <a:cxn ang="0">
                    <a:pos x="282" y="222"/>
                  </a:cxn>
                  <a:cxn ang="0">
                    <a:pos x="302" y="301"/>
                  </a:cxn>
                  <a:cxn ang="0">
                    <a:pos x="232" y="275"/>
                  </a:cxn>
                  <a:cxn ang="0">
                    <a:pos x="169" y="272"/>
                  </a:cxn>
                  <a:cxn ang="0">
                    <a:pos x="161" y="271"/>
                  </a:cxn>
                  <a:cxn ang="0">
                    <a:pos x="152" y="291"/>
                  </a:cxn>
                  <a:cxn ang="0">
                    <a:pos x="61" y="331"/>
                  </a:cxn>
                  <a:cxn ang="0">
                    <a:pos x="100" y="239"/>
                  </a:cxn>
                  <a:cxn ang="0">
                    <a:pos x="11" y="177"/>
                  </a:cxn>
                  <a:cxn ang="0">
                    <a:pos x="55" y="75"/>
                  </a:cxn>
                  <a:cxn ang="0">
                    <a:pos x="163" y="91"/>
                  </a:cxn>
                  <a:cxn ang="0">
                    <a:pos x="205" y="2"/>
                  </a:cxn>
                  <a:cxn ang="0">
                    <a:pos x="321" y="54"/>
                  </a:cxn>
                  <a:cxn ang="0">
                    <a:pos x="346" y="79"/>
                  </a:cxn>
                  <a:cxn ang="0">
                    <a:pos x="399" y="189"/>
                  </a:cxn>
                  <a:cxn ang="0">
                    <a:pos x="307" y="228"/>
                  </a:cxn>
                  <a:cxn ang="0">
                    <a:pos x="335" y="333"/>
                  </a:cxn>
                  <a:cxn ang="0">
                    <a:pos x="218" y="373"/>
                  </a:cxn>
                  <a:cxn ang="0">
                    <a:pos x="234" y="286"/>
                  </a:cxn>
                  <a:cxn ang="0">
                    <a:pos x="326" y="320"/>
                  </a:cxn>
                  <a:cxn ang="0">
                    <a:pos x="292" y="235"/>
                  </a:cxn>
                  <a:cxn ang="0">
                    <a:pos x="386" y="188"/>
                  </a:cxn>
                  <a:cxn ang="0">
                    <a:pos x="292" y="158"/>
                  </a:cxn>
                  <a:cxn ang="0">
                    <a:pos x="335" y="70"/>
                  </a:cxn>
                  <a:cxn ang="0">
                    <a:pos x="234" y="101"/>
                  </a:cxn>
                  <a:cxn ang="0">
                    <a:pos x="196" y="22"/>
                  </a:cxn>
                  <a:cxn ang="0">
                    <a:pos x="74" y="69"/>
                  </a:cxn>
                  <a:cxn ang="0">
                    <a:pos x="71" y="72"/>
                  </a:cxn>
                  <a:cxn ang="0">
                    <a:pos x="24" y="188"/>
                  </a:cxn>
                  <a:cxn ang="0">
                    <a:pos x="105" y="224"/>
                  </a:cxn>
                  <a:cxn ang="0">
                    <a:pos x="72" y="323"/>
                  </a:cxn>
                  <a:cxn ang="0">
                    <a:pos x="156" y="281"/>
                  </a:cxn>
                  <a:cxn ang="0">
                    <a:pos x="205" y="370"/>
                  </a:cxn>
                </a:cxnLst>
                <a:rect l="0" t="0" r="r" b="b"/>
                <a:pathLst>
                  <a:path w="401" h="385">
                    <a:moveTo>
                      <a:pt x="166" y="255"/>
                    </a:moveTo>
                    <a:lnTo>
                      <a:pt x="169" y="255"/>
                    </a:lnTo>
                    <a:cubicBezTo>
                      <a:pt x="171" y="255"/>
                      <a:pt x="173" y="256"/>
                      <a:pt x="175" y="257"/>
                    </a:cubicBezTo>
                    <a:lnTo>
                      <a:pt x="182" y="263"/>
                    </a:lnTo>
                    <a:cubicBezTo>
                      <a:pt x="183" y="264"/>
                      <a:pt x="184" y="265"/>
                      <a:pt x="184" y="267"/>
                    </a:cubicBezTo>
                    <a:lnTo>
                      <a:pt x="208" y="333"/>
                    </a:lnTo>
                    <a:lnTo>
                      <a:pt x="193" y="333"/>
                    </a:lnTo>
                    <a:lnTo>
                      <a:pt x="218" y="267"/>
                    </a:lnTo>
                    <a:cubicBezTo>
                      <a:pt x="218" y="266"/>
                      <a:pt x="219" y="265"/>
                      <a:pt x="219" y="264"/>
                    </a:cubicBezTo>
                    <a:lnTo>
                      <a:pt x="224" y="258"/>
                    </a:lnTo>
                    <a:cubicBezTo>
                      <a:pt x="226" y="257"/>
                      <a:pt x="228" y="255"/>
                      <a:pt x="230" y="255"/>
                    </a:cubicBezTo>
                    <a:lnTo>
                      <a:pt x="240" y="255"/>
                    </a:lnTo>
                    <a:cubicBezTo>
                      <a:pt x="242" y="255"/>
                      <a:pt x="243" y="256"/>
                      <a:pt x="244" y="256"/>
                    </a:cubicBezTo>
                    <a:lnTo>
                      <a:pt x="309" y="286"/>
                    </a:lnTo>
                    <a:lnTo>
                      <a:pt x="298" y="297"/>
                    </a:lnTo>
                    <a:lnTo>
                      <a:pt x="267" y="235"/>
                    </a:lnTo>
                    <a:cubicBezTo>
                      <a:pt x="267" y="234"/>
                      <a:pt x="266" y="233"/>
                      <a:pt x="266" y="231"/>
                    </a:cubicBezTo>
                    <a:lnTo>
                      <a:pt x="266" y="222"/>
                    </a:lnTo>
                    <a:cubicBezTo>
                      <a:pt x="266" y="220"/>
                      <a:pt x="267" y="218"/>
                      <a:pt x="269" y="217"/>
                    </a:cubicBezTo>
                    <a:lnTo>
                      <a:pt x="276" y="210"/>
                    </a:lnTo>
                    <a:cubicBezTo>
                      <a:pt x="277" y="209"/>
                      <a:pt x="278" y="208"/>
                      <a:pt x="279" y="208"/>
                    </a:cubicBezTo>
                    <a:lnTo>
                      <a:pt x="346" y="186"/>
                    </a:lnTo>
                    <a:lnTo>
                      <a:pt x="346" y="201"/>
                    </a:lnTo>
                    <a:lnTo>
                      <a:pt x="279" y="178"/>
                    </a:lnTo>
                    <a:cubicBezTo>
                      <a:pt x="278" y="178"/>
                      <a:pt x="277" y="177"/>
                      <a:pt x="276" y="176"/>
                    </a:cubicBezTo>
                    <a:lnTo>
                      <a:pt x="269" y="169"/>
                    </a:lnTo>
                    <a:cubicBezTo>
                      <a:pt x="267" y="168"/>
                      <a:pt x="266" y="166"/>
                      <a:pt x="266" y="163"/>
                    </a:cubicBezTo>
                    <a:lnTo>
                      <a:pt x="266" y="155"/>
                    </a:lnTo>
                    <a:cubicBezTo>
                      <a:pt x="266" y="154"/>
                      <a:pt x="267" y="153"/>
                      <a:pt x="267" y="152"/>
                    </a:cubicBezTo>
                    <a:lnTo>
                      <a:pt x="298" y="89"/>
                    </a:lnTo>
                    <a:lnTo>
                      <a:pt x="309" y="100"/>
                    </a:lnTo>
                    <a:lnTo>
                      <a:pt x="244" y="130"/>
                    </a:lnTo>
                    <a:cubicBezTo>
                      <a:pt x="243" y="130"/>
                      <a:pt x="242" y="130"/>
                      <a:pt x="240" y="130"/>
                    </a:cubicBezTo>
                    <a:lnTo>
                      <a:pt x="230" y="130"/>
                    </a:lnTo>
                    <a:cubicBezTo>
                      <a:pt x="228" y="130"/>
                      <a:pt x="226" y="129"/>
                      <a:pt x="224" y="128"/>
                    </a:cubicBezTo>
                    <a:lnTo>
                      <a:pt x="219" y="122"/>
                    </a:lnTo>
                    <a:cubicBezTo>
                      <a:pt x="219" y="121"/>
                      <a:pt x="218" y="120"/>
                      <a:pt x="218" y="119"/>
                    </a:cubicBezTo>
                    <a:lnTo>
                      <a:pt x="193" y="54"/>
                    </a:lnTo>
                    <a:lnTo>
                      <a:pt x="208" y="54"/>
                    </a:lnTo>
                    <a:lnTo>
                      <a:pt x="184" y="119"/>
                    </a:lnTo>
                    <a:cubicBezTo>
                      <a:pt x="184" y="121"/>
                      <a:pt x="183" y="122"/>
                      <a:pt x="182" y="123"/>
                    </a:cubicBezTo>
                    <a:lnTo>
                      <a:pt x="175" y="129"/>
                    </a:lnTo>
                    <a:cubicBezTo>
                      <a:pt x="173" y="130"/>
                      <a:pt x="171" y="130"/>
                      <a:pt x="169" y="130"/>
                    </a:cubicBezTo>
                    <a:lnTo>
                      <a:pt x="161" y="130"/>
                    </a:lnTo>
                    <a:cubicBezTo>
                      <a:pt x="160" y="130"/>
                      <a:pt x="159" y="130"/>
                      <a:pt x="158" y="130"/>
                    </a:cubicBezTo>
                    <a:lnTo>
                      <a:pt x="92" y="100"/>
                    </a:lnTo>
                    <a:lnTo>
                      <a:pt x="103" y="89"/>
                    </a:lnTo>
                    <a:lnTo>
                      <a:pt x="135" y="152"/>
                    </a:lnTo>
                    <a:cubicBezTo>
                      <a:pt x="135" y="153"/>
                      <a:pt x="135" y="154"/>
                      <a:pt x="135" y="155"/>
                    </a:cubicBezTo>
                    <a:lnTo>
                      <a:pt x="135" y="163"/>
                    </a:lnTo>
                    <a:cubicBezTo>
                      <a:pt x="135" y="166"/>
                      <a:pt x="135" y="168"/>
                      <a:pt x="133" y="169"/>
                    </a:cubicBezTo>
                    <a:lnTo>
                      <a:pt x="126" y="176"/>
                    </a:lnTo>
                    <a:cubicBezTo>
                      <a:pt x="125" y="177"/>
                      <a:pt x="124" y="178"/>
                      <a:pt x="123" y="178"/>
                    </a:cubicBezTo>
                    <a:lnTo>
                      <a:pt x="56" y="201"/>
                    </a:lnTo>
                    <a:lnTo>
                      <a:pt x="56" y="186"/>
                    </a:lnTo>
                    <a:lnTo>
                      <a:pt x="123" y="208"/>
                    </a:lnTo>
                    <a:cubicBezTo>
                      <a:pt x="124" y="208"/>
                      <a:pt x="125" y="209"/>
                      <a:pt x="126" y="210"/>
                    </a:cubicBezTo>
                    <a:lnTo>
                      <a:pt x="133" y="217"/>
                    </a:lnTo>
                    <a:cubicBezTo>
                      <a:pt x="135" y="218"/>
                      <a:pt x="135" y="220"/>
                      <a:pt x="135" y="222"/>
                    </a:cubicBezTo>
                    <a:lnTo>
                      <a:pt x="135" y="231"/>
                    </a:lnTo>
                    <a:cubicBezTo>
                      <a:pt x="135" y="233"/>
                      <a:pt x="135" y="234"/>
                      <a:pt x="135" y="235"/>
                    </a:cubicBezTo>
                    <a:lnTo>
                      <a:pt x="103" y="297"/>
                    </a:lnTo>
                    <a:lnTo>
                      <a:pt x="92" y="286"/>
                    </a:lnTo>
                    <a:lnTo>
                      <a:pt x="158" y="256"/>
                    </a:lnTo>
                    <a:cubicBezTo>
                      <a:pt x="159" y="256"/>
                      <a:pt x="160" y="255"/>
                      <a:pt x="161" y="255"/>
                    </a:cubicBezTo>
                    <a:lnTo>
                      <a:pt x="166" y="255"/>
                    </a:lnTo>
                    <a:close/>
                    <a:moveTo>
                      <a:pt x="161" y="271"/>
                    </a:moveTo>
                    <a:lnTo>
                      <a:pt x="165" y="271"/>
                    </a:lnTo>
                    <a:lnTo>
                      <a:pt x="99" y="301"/>
                    </a:lnTo>
                    <a:cubicBezTo>
                      <a:pt x="96" y="302"/>
                      <a:pt x="92" y="301"/>
                      <a:pt x="90" y="299"/>
                    </a:cubicBezTo>
                    <a:cubicBezTo>
                      <a:pt x="87" y="297"/>
                      <a:pt x="87" y="293"/>
                      <a:pt x="88" y="290"/>
                    </a:cubicBezTo>
                    <a:lnTo>
                      <a:pt x="120" y="228"/>
                    </a:lnTo>
                    <a:lnTo>
                      <a:pt x="119" y="231"/>
                    </a:lnTo>
                    <a:lnTo>
                      <a:pt x="119" y="222"/>
                    </a:lnTo>
                    <a:lnTo>
                      <a:pt x="122" y="228"/>
                    </a:lnTo>
                    <a:lnTo>
                      <a:pt x="115" y="221"/>
                    </a:lnTo>
                    <a:lnTo>
                      <a:pt x="118" y="223"/>
                    </a:lnTo>
                    <a:lnTo>
                      <a:pt x="51" y="201"/>
                    </a:lnTo>
                    <a:cubicBezTo>
                      <a:pt x="48" y="200"/>
                      <a:pt x="45" y="197"/>
                      <a:pt x="45" y="194"/>
                    </a:cubicBezTo>
                    <a:cubicBezTo>
                      <a:pt x="45" y="190"/>
                      <a:pt x="48" y="187"/>
                      <a:pt x="51" y="186"/>
                    </a:cubicBezTo>
                    <a:lnTo>
                      <a:pt x="118" y="163"/>
                    </a:lnTo>
                    <a:lnTo>
                      <a:pt x="115" y="165"/>
                    </a:lnTo>
                    <a:lnTo>
                      <a:pt x="122" y="158"/>
                    </a:lnTo>
                    <a:lnTo>
                      <a:pt x="119" y="163"/>
                    </a:lnTo>
                    <a:lnTo>
                      <a:pt x="119" y="155"/>
                    </a:lnTo>
                    <a:lnTo>
                      <a:pt x="120" y="159"/>
                    </a:lnTo>
                    <a:lnTo>
                      <a:pt x="88" y="96"/>
                    </a:lnTo>
                    <a:cubicBezTo>
                      <a:pt x="87" y="93"/>
                      <a:pt x="87" y="89"/>
                      <a:pt x="90" y="87"/>
                    </a:cubicBezTo>
                    <a:cubicBezTo>
                      <a:pt x="92" y="84"/>
                      <a:pt x="96" y="84"/>
                      <a:pt x="99" y="85"/>
                    </a:cubicBezTo>
                    <a:lnTo>
                      <a:pt x="165" y="115"/>
                    </a:lnTo>
                    <a:lnTo>
                      <a:pt x="161" y="114"/>
                    </a:lnTo>
                    <a:lnTo>
                      <a:pt x="169" y="114"/>
                    </a:lnTo>
                    <a:lnTo>
                      <a:pt x="164" y="116"/>
                    </a:lnTo>
                    <a:lnTo>
                      <a:pt x="171" y="110"/>
                    </a:lnTo>
                    <a:lnTo>
                      <a:pt x="169" y="114"/>
                    </a:lnTo>
                    <a:lnTo>
                      <a:pt x="193" y="49"/>
                    </a:lnTo>
                    <a:cubicBezTo>
                      <a:pt x="194" y="46"/>
                      <a:pt x="197" y="43"/>
                      <a:pt x="200" y="43"/>
                    </a:cubicBezTo>
                    <a:cubicBezTo>
                      <a:pt x="204" y="43"/>
                      <a:pt x="207" y="45"/>
                      <a:pt x="208" y="49"/>
                    </a:cubicBezTo>
                    <a:lnTo>
                      <a:pt x="233" y="114"/>
                    </a:lnTo>
                    <a:lnTo>
                      <a:pt x="232" y="111"/>
                    </a:lnTo>
                    <a:lnTo>
                      <a:pt x="237" y="117"/>
                    </a:lnTo>
                    <a:lnTo>
                      <a:pt x="230" y="114"/>
                    </a:lnTo>
                    <a:lnTo>
                      <a:pt x="240" y="114"/>
                    </a:lnTo>
                    <a:lnTo>
                      <a:pt x="237" y="115"/>
                    </a:lnTo>
                    <a:lnTo>
                      <a:pt x="302" y="85"/>
                    </a:lnTo>
                    <a:cubicBezTo>
                      <a:pt x="305" y="84"/>
                      <a:pt x="309" y="84"/>
                      <a:pt x="311" y="87"/>
                    </a:cubicBezTo>
                    <a:cubicBezTo>
                      <a:pt x="314" y="89"/>
                      <a:pt x="314" y="93"/>
                      <a:pt x="313" y="96"/>
                    </a:cubicBezTo>
                    <a:lnTo>
                      <a:pt x="282" y="159"/>
                    </a:lnTo>
                    <a:lnTo>
                      <a:pt x="282" y="155"/>
                    </a:lnTo>
                    <a:lnTo>
                      <a:pt x="282" y="163"/>
                    </a:lnTo>
                    <a:lnTo>
                      <a:pt x="280" y="158"/>
                    </a:lnTo>
                    <a:lnTo>
                      <a:pt x="287" y="165"/>
                    </a:lnTo>
                    <a:lnTo>
                      <a:pt x="284" y="163"/>
                    </a:lnTo>
                    <a:lnTo>
                      <a:pt x="351" y="186"/>
                    </a:lnTo>
                    <a:cubicBezTo>
                      <a:pt x="354" y="187"/>
                      <a:pt x="356" y="190"/>
                      <a:pt x="356" y="194"/>
                    </a:cubicBezTo>
                    <a:cubicBezTo>
                      <a:pt x="356" y="197"/>
                      <a:pt x="354" y="200"/>
                      <a:pt x="351" y="201"/>
                    </a:cubicBezTo>
                    <a:lnTo>
                      <a:pt x="284" y="223"/>
                    </a:lnTo>
                    <a:lnTo>
                      <a:pt x="287" y="221"/>
                    </a:lnTo>
                    <a:lnTo>
                      <a:pt x="280" y="228"/>
                    </a:lnTo>
                    <a:lnTo>
                      <a:pt x="282" y="222"/>
                    </a:lnTo>
                    <a:lnTo>
                      <a:pt x="282" y="231"/>
                    </a:lnTo>
                    <a:lnTo>
                      <a:pt x="282" y="228"/>
                    </a:lnTo>
                    <a:lnTo>
                      <a:pt x="313" y="290"/>
                    </a:lnTo>
                    <a:cubicBezTo>
                      <a:pt x="314" y="293"/>
                      <a:pt x="314" y="297"/>
                      <a:pt x="311" y="299"/>
                    </a:cubicBezTo>
                    <a:cubicBezTo>
                      <a:pt x="309" y="301"/>
                      <a:pt x="305" y="302"/>
                      <a:pt x="302" y="301"/>
                    </a:cubicBezTo>
                    <a:lnTo>
                      <a:pt x="237" y="271"/>
                    </a:lnTo>
                    <a:lnTo>
                      <a:pt x="240" y="271"/>
                    </a:lnTo>
                    <a:lnTo>
                      <a:pt x="230" y="271"/>
                    </a:lnTo>
                    <a:lnTo>
                      <a:pt x="237" y="269"/>
                    </a:lnTo>
                    <a:lnTo>
                      <a:pt x="232" y="275"/>
                    </a:lnTo>
                    <a:lnTo>
                      <a:pt x="233" y="272"/>
                    </a:lnTo>
                    <a:lnTo>
                      <a:pt x="208" y="338"/>
                    </a:lnTo>
                    <a:cubicBezTo>
                      <a:pt x="207" y="341"/>
                      <a:pt x="204" y="343"/>
                      <a:pt x="200" y="343"/>
                    </a:cubicBezTo>
                    <a:cubicBezTo>
                      <a:pt x="197" y="343"/>
                      <a:pt x="194" y="341"/>
                      <a:pt x="193" y="338"/>
                    </a:cubicBezTo>
                    <a:lnTo>
                      <a:pt x="169" y="272"/>
                    </a:lnTo>
                    <a:lnTo>
                      <a:pt x="171" y="276"/>
                    </a:lnTo>
                    <a:lnTo>
                      <a:pt x="164" y="270"/>
                    </a:lnTo>
                    <a:lnTo>
                      <a:pt x="169" y="271"/>
                    </a:lnTo>
                    <a:lnTo>
                      <a:pt x="166" y="271"/>
                    </a:lnTo>
                    <a:lnTo>
                      <a:pt x="161" y="271"/>
                    </a:lnTo>
                    <a:close/>
                    <a:moveTo>
                      <a:pt x="205" y="383"/>
                    </a:moveTo>
                    <a:cubicBezTo>
                      <a:pt x="202" y="385"/>
                      <a:pt x="199" y="385"/>
                      <a:pt x="196" y="383"/>
                    </a:cubicBezTo>
                    <a:lnTo>
                      <a:pt x="187" y="377"/>
                    </a:lnTo>
                    <a:cubicBezTo>
                      <a:pt x="186" y="376"/>
                      <a:pt x="185" y="375"/>
                      <a:pt x="184" y="373"/>
                    </a:cubicBezTo>
                    <a:lnTo>
                      <a:pt x="152" y="291"/>
                    </a:lnTo>
                    <a:lnTo>
                      <a:pt x="163" y="296"/>
                    </a:lnTo>
                    <a:lnTo>
                      <a:pt x="81" y="332"/>
                    </a:lnTo>
                    <a:lnTo>
                      <a:pt x="74" y="334"/>
                    </a:lnTo>
                    <a:cubicBezTo>
                      <a:pt x="72" y="335"/>
                      <a:pt x="70" y="335"/>
                      <a:pt x="68" y="334"/>
                    </a:cubicBezTo>
                    <a:lnTo>
                      <a:pt x="61" y="331"/>
                    </a:lnTo>
                    <a:cubicBezTo>
                      <a:pt x="59" y="330"/>
                      <a:pt x="57" y="327"/>
                      <a:pt x="56" y="324"/>
                    </a:cubicBezTo>
                    <a:lnTo>
                      <a:pt x="55" y="313"/>
                    </a:lnTo>
                    <a:cubicBezTo>
                      <a:pt x="55" y="312"/>
                      <a:pt x="56" y="310"/>
                      <a:pt x="56" y="309"/>
                    </a:cubicBezTo>
                    <a:lnTo>
                      <a:pt x="95" y="228"/>
                    </a:lnTo>
                    <a:lnTo>
                      <a:pt x="100" y="239"/>
                    </a:lnTo>
                    <a:lnTo>
                      <a:pt x="15" y="211"/>
                    </a:lnTo>
                    <a:cubicBezTo>
                      <a:pt x="14" y="211"/>
                      <a:pt x="12" y="210"/>
                      <a:pt x="12" y="209"/>
                    </a:cubicBezTo>
                    <a:lnTo>
                      <a:pt x="3" y="199"/>
                    </a:lnTo>
                    <a:cubicBezTo>
                      <a:pt x="0" y="196"/>
                      <a:pt x="0" y="191"/>
                      <a:pt x="2" y="188"/>
                    </a:cubicBezTo>
                    <a:lnTo>
                      <a:pt x="11" y="177"/>
                    </a:lnTo>
                    <a:cubicBezTo>
                      <a:pt x="12" y="176"/>
                      <a:pt x="14" y="175"/>
                      <a:pt x="15" y="175"/>
                    </a:cubicBezTo>
                    <a:lnTo>
                      <a:pt x="100" y="147"/>
                    </a:lnTo>
                    <a:lnTo>
                      <a:pt x="95" y="158"/>
                    </a:lnTo>
                    <a:lnTo>
                      <a:pt x="56" y="79"/>
                    </a:lnTo>
                    <a:cubicBezTo>
                      <a:pt x="56" y="78"/>
                      <a:pt x="55" y="76"/>
                      <a:pt x="55" y="75"/>
                    </a:cubicBezTo>
                    <a:lnTo>
                      <a:pt x="56" y="62"/>
                    </a:lnTo>
                    <a:cubicBezTo>
                      <a:pt x="57" y="58"/>
                      <a:pt x="60" y="55"/>
                      <a:pt x="64" y="54"/>
                    </a:cubicBezTo>
                    <a:lnTo>
                      <a:pt x="77" y="53"/>
                    </a:lnTo>
                    <a:cubicBezTo>
                      <a:pt x="78" y="53"/>
                      <a:pt x="80" y="54"/>
                      <a:pt x="81" y="54"/>
                    </a:cubicBezTo>
                    <a:lnTo>
                      <a:pt x="163" y="91"/>
                    </a:lnTo>
                    <a:lnTo>
                      <a:pt x="152" y="96"/>
                    </a:lnTo>
                    <a:lnTo>
                      <a:pt x="184" y="13"/>
                    </a:lnTo>
                    <a:cubicBezTo>
                      <a:pt x="185" y="11"/>
                      <a:pt x="185" y="10"/>
                      <a:pt x="187" y="9"/>
                    </a:cubicBezTo>
                    <a:lnTo>
                      <a:pt x="196" y="2"/>
                    </a:lnTo>
                    <a:cubicBezTo>
                      <a:pt x="198" y="0"/>
                      <a:pt x="202" y="0"/>
                      <a:pt x="205" y="2"/>
                    </a:cubicBezTo>
                    <a:lnTo>
                      <a:pt x="215" y="9"/>
                    </a:lnTo>
                    <a:cubicBezTo>
                      <a:pt x="216" y="10"/>
                      <a:pt x="217" y="11"/>
                      <a:pt x="218" y="13"/>
                    </a:cubicBezTo>
                    <a:lnTo>
                      <a:pt x="249" y="96"/>
                    </a:lnTo>
                    <a:lnTo>
                      <a:pt x="238" y="91"/>
                    </a:lnTo>
                    <a:lnTo>
                      <a:pt x="321" y="54"/>
                    </a:lnTo>
                    <a:cubicBezTo>
                      <a:pt x="322" y="54"/>
                      <a:pt x="324" y="53"/>
                      <a:pt x="325" y="53"/>
                    </a:cubicBezTo>
                    <a:lnTo>
                      <a:pt x="336" y="54"/>
                    </a:lnTo>
                    <a:cubicBezTo>
                      <a:pt x="340" y="55"/>
                      <a:pt x="342" y="57"/>
                      <a:pt x="343" y="61"/>
                    </a:cubicBezTo>
                    <a:lnTo>
                      <a:pt x="346" y="74"/>
                    </a:lnTo>
                    <a:cubicBezTo>
                      <a:pt x="347" y="75"/>
                      <a:pt x="346" y="77"/>
                      <a:pt x="346" y="79"/>
                    </a:cubicBezTo>
                    <a:lnTo>
                      <a:pt x="307" y="158"/>
                    </a:lnTo>
                    <a:lnTo>
                      <a:pt x="302" y="147"/>
                    </a:lnTo>
                    <a:lnTo>
                      <a:pt x="387" y="175"/>
                    </a:lnTo>
                    <a:cubicBezTo>
                      <a:pt x="389" y="175"/>
                      <a:pt x="390" y="176"/>
                      <a:pt x="391" y="178"/>
                    </a:cubicBezTo>
                    <a:lnTo>
                      <a:pt x="399" y="189"/>
                    </a:lnTo>
                    <a:cubicBezTo>
                      <a:pt x="401" y="192"/>
                      <a:pt x="401" y="196"/>
                      <a:pt x="399" y="198"/>
                    </a:cubicBezTo>
                    <a:lnTo>
                      <a:pt x="391" y="208"/>
                    </a:lnTo>
                    <a:cubicBezTo>
                      <a:pt x="390" y="210"/>
                      <a:pt x="388" y="211"/>
                      <a:pt x="387" y="211"/>
                    </a:cubicBezTo>
                    <a:lnTo>
                      <a:pt x="302" y="239"/>
                    </a:lnTo>
                    <a:lnTo>
                      <a:pt x="307" y="228"/>
                    </a:lnTo>
                    <a:lnTo>
                      <a:pt x="346" y="309"/>
                    </a:lnTo>
                    <a:cubicBezTo>
                      <a:pt x="347" y="311"/>
                      <a:pt x="347" y="313"/>
                      <a:pt x="346" y="315"/>
                    </a:cubicBezTo>
                    <a:lnTo>
                      <a:pt x="343" y="326"/>
                    </a:lnTo>
                    <a:cubicBezTo>
                      <a:pt x="343" y="328"/>
                      <a:pt x="341" y="329"/>
                      <a:pt x="340" y="330"/>
                    </a:cubicBezTo>
                    <a:lnTo>
                      <a:pt x="335" y="333"/>
                    </a:lnTo>
                    <a:cubicBezTo>
                      <a:pt x="333" y="335"/>
                      <a:pt x="330" y="335"/>
                      <a:pt x="328" y="334"/>
                    </a:cubicBezTo>
                    <a:lnTo>
                      <a:pt x="322" y="332"/>
                    </a:lnTo>
                    <a:lnTo>
                      <a:pt x="238" y="296"/>
                    </a:lnTo>
                    <a:lnTo>
                      <a:pt x="249" y="291"/>
                    </a:lnTo>
                    <a:lnTo>
                      <a:pt x="218" y="373"/>
                    </a:lnTo>
                    <a:cubicBezTo>
                      <a:pt x="217" y="375"/>
                      <a:pt x="216" y="376"/>
                      <a:pt x="215" y="377"/>
                    </a:cubicBezTo>
                    <a:lnTo>
                      <a:pt x="205" y="383"/>
                    </a:lnTo>
                    <a:close/>
                    <a:moveTo>
                      <a:pt x="206" y="364"/>
                    </a:moveTo>
                    <a:lnTo>
                      <a:pt x="203" y="368"/>
                    </a:lnTo>
                    <a:lnTo>
                      <a:pt x="234" y="286"/>
                    </a:lnTo>
                    <a:cubicBezTo>
                      <a:pt x="235" y="284"/>
                      <a:pt x="236" y="282"/>
                      <a:pt x="238" y="281"/>
                    </a:cubicBezTo>
                    <a:cubicBezTo>
                      <a:pt x="240" y="280"/>
                      <a:pt x="243" y="280"/>
                      <a:pt x="245" y="281"/>
                    </a:cubicBezTo>
                    <a:lnTo>
                      <a:pt x="327" y="317"/>
                    </a:lnTo>
                    <a:lnTo>
                      <a:pt x="333" y="319"/>
                    </a:lnTo>
                    <a:lnTo>
                      <a:pt x="326" y="320"/>
                    </a:lnTo>
                    <a:lnTo>
                      <a:pt x="331" y="317"/>
                    </a:lnTo>
                    <a:lnTo>
                      <a:pt x="328" y="321"/>
                    </a:lnTo>
                    <a:lnTo>
                      <a:pt x="331" y="310"/>
                    </a:lnTo>
                    <a:lnTo>
                      <a:pt x="331" y="316"/>
                    </a:lnTo>
                    <a:lnTo>
                      <a:pt x="292" y="235"/>
                    </a:lnTo>
                    <a:cubicBezTo>
                      <a:pt x="291" y="233"/>
                      <a:pt x="291" y="230"/>
                      <a:pt x="292" y="228"/>
                    </a:cubicBezTo>
                    <a:cubicBezTo>
                      <a:pt x="293" y="226"/>
                      <a:pt x="295" y="225"/>
                      <a:pt x="297" y="224"/>
                    </a:cubicBezTo>
                    <a:lnTo>
                      <a:pt x="382" y="196"/>
                    </a:lnTo>
                    <a:lnTo>
                      <a:pt x="378" y="198"/>
                    </a:lnTo>
                    <a:lnTo>
                      <a:pt x="386" y="188"/>
                    </a:lnTo>
                    <a:lnTo>
                      <a:pt x="386" y="198"/>
                    </a:lnTo>
                    <a:lnTo>
                      <a:pt x="378" y="187"/>
                    </a:lnTo>
                    <a:lnTo>
                      <a:pt x="382" y="190"/>
                    </a:lnTo>
                    <a:lnTo>
                      <a:pt x="297" y="162"/>
                    </a:lnTo>
                    <a:cubicBezTo>
                      <a:pt x="295" y="161"/>
                      <a:pt x="293" y="160"/>
                      <a:pt x="292" y="158"/>
                    </a:cubicBezTo>
                    <a:cubicBezTo>
                      <a:pt x="291" y="155"/>
                      <a:pt x="291" y="153"/>
                      <a:pt x="292" y="151"/>
                    </a:cubicBezTo>
                    <a:lnTo>
                      <a:pt x="331" y="72"/>
                    </a:lnTo>
                    <a:lnTo>
                      <a:pt x="331" y="77"/>
                    </a:lnTo>
                    <a:lnTo>
                      <a:pt x="328" y="64"/>
                    </a:lnTo>
                    <a:lnTo>
                      <a:pt x="335" y="70"/>
                    </a:lnTo>
                    <a:lnTo>
                      <a:pt x="324" y="69"/>
                    </a:lnTo>
                    <a:lnTo>
                      <a:pt x="328" y="69"/>
                    </a:lnTo>
                    <a:lnTo>
                      <a:pt x="245" y="106"/>
                    </a:lnTo>
                    <a:cubicBezTo>
                      <a:pt x="243" y="107"/>
                      <a:pt x="240" y="107"/>
                      <a:pt x="238" y="106"/>
                    </a:cubicBezTo>
                    <a:cubicBezTo>
                      <a:pt x="236" y="105"/>
                      <a:pt x="235" y="103"/>
                      <a:pt x="234" y="101"/>
                    </a:cubicBezTo>
                    <a:lnTo>
                      <a:pt x="203" y="18"/>
                    </a:lnTo>
                    <a:lnTo>
                      <a:pt x="206" y="22"/>
                    </a:lnTo>
                    <a:lnTo>
                      <a:pt x="196" y="15"/>
                    </a:lnTo>
                    <a:lnTo>
                      <a:pt x="205" y="15"/>
                    </a:lnTo>
                    <a:lnTo>
                      <a:pt x="196" y="22"/>
                    </a:lnTo>
                    <a:lnTo>
                      <a:pt x="199" y="18"/>
                    </a:lnTo>
                    <a:lnTo>
                      <a:pt x="167" y="101"/>
                    </a:lnTo>
                    <a:cubicBezTo>
                      <a:pt x="166" y="103"/>
                      <a:pt x="165" y="105"/>
                      <a:pt x="163" y="106"/>
                    </a:cubicBezTo>
                    <a:cubicBezTo>
                      <a:pt x="160" y="107"/>
                      <a:pt x="158" y="107"/>
                      <a:pt x="156" y="106"/>
                    </a:cubicBezTo>
                    <a:lnTo>
                      <a:pt x="74" y="69"/>
                    </a:lnTo>
                    <a:lnTo>
                      <a:pt x="78" y="69"/>
                    </a:lnTo>
                    <a:lnTo>
                      <a:pt x="65" y="70"/>
                    </a:lnTo>
                    <a:lnTo>
                      <a:pt x="72" y="63"/>
                    </a:lnTo>
                    <a:lnTo>
                      <a:pt x="71" y="76"/>
                    </a:lnTo>
                    <a:lnTo>
                      <a:pt x="71" y="72"/>
                    </a:lnTo>
                    <a:lnTo>
                      <a:pt x="110" y="151"/>
                    </a:lnTo>
                    <a:cubicBezTo>
                      <a:pt x="111" y="153"/>
                      <a:pt x="111" y="155"/>
                      <a:pt x="110" y="158"/>
                    </a:cubicBezTo>
                    <a:cubicBezTo>
                      <a:pt x="109" y="160"/>
                      <a:pt x="107" y="161"/>
                      <a:pt x="105" y="162"/>
                    </a:cubicBezTo>
                    <a:lnTo>
                      <a:pt x="20" y="190"/>
                    </a:lnTo>
                    <a:lnTo>
                      <a:pt x="24" y="188"/>
                    </a:lnTo>
                    <a:lnTo>
                      <a:pt x="15" y="199"/>
                    </a:lnTo>
                    <a:lnTo>
                      <a:pt x="14" y="188"/>
                    </a:lnTo>
                    <a:lnTo>
                      <a:pt x="23" y="198"/>
                    </a:lnTo>
                    <a:lnTo>
                      <a:pt x="20" y="196"/>
                    </a:lnTo>
                    <a:lnTo>
                      <a:pt x="105" y="224"/>
                    </a:lnTo>
                    <a:cubicBezTo>
                      <a:pt x="107" y="225"/>
                      <a:pt x="109" y="226"/>
                      <a:pt x="110" y="228"/>
                    </a:cubicBezTo>
                    <a:cubicBezTo>
                      <a:pt x="111" y="230"/>
                      <a:pt x="111" y="233"/>
                      <a:pt x="110" y="235"/>
                    </a:cubicBezTo>
                    <a:lnTo>
                      <a:pt x="71" y="316"/>
                    </a:lnTo>
                    <a:lnTo>
                      <a:pt x="71" y="312"/>
                    </a:lnTo>
                    <a:lnTo>
                      <a:pt x="72" y="323"/>
                    </a:lnTo>
                    <a:lnTo>
                      <a:pt x="68" y="316"/>
                    </a:lnTo>
                    <a:lnTo>
                      <a:pt x="75" y="319"/>
                    </a:lnTo>
                    <a:lnTo>
                      <a:pt x="69" y="319"/>
                    </a:lnTo>
                    <a:lnTo>
                      <a:pt x="74" y="317"/>
                    </a:lnTo>
                    <a:lnTo>
                      <a:pt x="156" y="281"/>
                    </a:lnTo>
                    <a:cubicBezTo>
                      <a:pt x="158" y="280"/>
                      <a:pt x="161" y="280"/>
                      <a:pt x="163" y="281"/>
                    </a:cubicBezTo>
                    <a:cubicBezTo>
                      <a:pt x="165" y="282"/>
                      <a:pt x="166" y="284"/>
                      <a:pt x="167" y="286"/>
                    </a:cubicBezTo>
                    <a:lnTo>
                      <a:pt x="199" y="368"/>
                    </a:lnTo>
                    <a:lnTo>
                      <a:pt x="196" y="364"/>
                    </a:lnTo>
                    <a:lnTo>
                      <a:pt x="205" y="370"/>
                    </a:lnTo>
                    <a:lnTo>
                      <a:pt x="196" y="370"/>
                    </a:lnTo>
                    <a:lnTo>
                      <a:pt x="206" y="36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3" name="Freeform 169"/>
              <p:cNvSpPr>
                <a:spLocks/>
              </p:cNvSpPr>
              <p:nvPr/>
            </p:nvSpPr>
            <p:spPr bwMode="auto">
              <a:xfrm>
                <a:off x="1461" y="3735"/>
                <a:ext cx="56" cy="56"/>
              </a:xfrm>
              <a:custGeom>
                <a:avLst/>
                <a:gdLst/>
                <a:ahLst/>
                <a:cxnLst>
                  <a:cxn ang="0">
                    <a:pos x="28" y="56"/>
                  </a:cxn>
                  <a:cxn ang="0">
                    <a:pos x="28" y="56"/>
                  </a:cxn>
                  <a:cxn ang="0">
                    <a:pos x="23" y="41"/>
                  </a:cxn>
                  <a:cxn ang="0">
                    <a:pos x="8" y="48"/>
                  </a:cxn>
                  <a:cxn ang="0">
                    <a:pos x="15" y="33"/>
                  </a:cxn>
                  <a:cxn ang="0">
                    <a:pos x="0" y="28"/>
                  </a:cxn>
                  <a:cxn ang="0">
                    <a:pos x="15" y="23"/>
                  </a:cxn>
                  <a:cxn ang="0">
                    <a:pos x="8" y="8"/>
                  </a:cxn>
                  <a:cxn ang="0">
                    <a:pos x="23" y="15"/>
                  </a:cxn>
                  <a:cxn ang="0">
                    <a:pos x="28" y="0"/>
                  </a:cxn>
                  <a:cxn ang="0">
                    <a:pos x="33" y="15"/>
                  </a:cxn>
                  <a:cxn ang="0">
                    <a:pos x="48" y="8"/>
                  </a:cxn>
                  <a:cxn ang="0">
                    <a:pos x="41" y="23"/>
                  </a:cxn>
                  <a:cxn ang="0">
                    <a:pos x="56" y="28"/>
                  </a:cxn>
                  <a:cxn ang="0">
                    <a:pos x="41" y="33"/>
                  </a:cxn>
                  <a:cxn ang="0">
                    <a:pos x="48" y="48"/>
                  </a:cxn>
                  <a:cxn ang="0">
                    <a:pos x="33" y="41"/>
                  </a:cxn>
                  <a:cxn ang="0">
                    <a:pos x="28" y="56"/>
                  </a:cxn>
                </a:cxnLst>
                <a:rect l="0" t="0" r="r" b="b"/>
                <a:pathLst>
                  <a:path w="56" h="56">
                    <a:moveTo>
                      <a:pt x="28" y="56"/>
                    </a:moveTo>
                    <a:lnTo>
                      <a:pt x="28" y="56"/>
                    </a:lnTo>
                    <a:lnTo>
                      <a:pt x="23" y="41"/>
                    </a:lnTo>
                    <a:lnTo>
                      <a:pt x="8" y="48"/>
                    </a:lnTo>
                    <a:lnTo>
                      <a:pt x="15" y="33"/>
                    </a:lnTo>
                    <a:lnTo>
                      <a:pt x="0" y="28"/>
                    </a:lnTo>
                    <a:lnTo>
                      <a:pt x="15" y="23"/>
                    </a:lnTo>
                    <a:lnTo>
                      <a:pt x="8" y="8"/>
                    </a:lnTo>
                    <a:lnTo>
                      <a:pt x="23" y="15"/>
                    </a:lnTo>
                    <a:lnTo>
                      <a:pt x="28" y="0"/>
                    </a:lnTo>
                    <a:lnTo>
                      <a:pt x="33" y="15"/>
                    </a:lnTo>
                    <a:lnTo>
                      <a:pt x="48" y="8"/>
                    </a:lnTo>
                    <a:lnTo>
                      <a:pt x="41" y="23"/>
                    </a:lnTo>
                    <a:lnTo>
                      <a:pt x="56" y="28"/>
                    </a:lnTo>
                    <a:lnTo>
                      <a:pt x="41" y="33"/>
                    </a:lnTo>
                    <a:lnTo>
                      <a:pt x="48" y="48"/>
                    </a:lnTo>
                    <a:lnTo>
                      <a:pt x="33" y="41"/>
                    </a:lnTo>
                    <a:lnTo>
                      <a:pt x="28" y="56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4" name="Freeform 170"/>
              <p:cNvSpPr>
                <a:spLocks noEditPoints="1"/>
              </p:cNvSpPr>
              <p:nvPr/>
            </p:nvSpPr>
            <p:spPr bwMode="auto">
              <a:xfrm>
                <a:off x="1460" y="3733"/>
                <a:ext cx="58" cy="59"/>
              </a:xfrm>
              <a:custGeom>
                <a:avLst/>
                <a:gdLst/>
                <a:ahLst/>
                <a:cxnLst>
                  <a:cxn ang="0">
                    <a:pos x="184" y="368"/>
                  </a:cxn>
                  <a:cxn ang="0">
                    <a:pos x="143" y="267"/>
                  </a:cxn>
                  <a:cxn ang="0">
                    <a:pos x="63" y="315"/>
                  </a:cxn>
                  <a:cxn ang="0">
                    <a:pos x="52" y="304"/>
                  </a:cxn>
                  <a:cxn ang="0">
                    <a:pos x="100" y="226"/>
                  </a:cxn>
                  <a:cxn ang="0">
                    <a:pos x="0" y="184"/>
                  </a:cxn>
                  <a:cxn ang="0">
                    <a:pos x="100" y="143"/>
                  </a:cxn>
                  <a:cxn ang="0">
                    <a:pos x="52" y="63"/>
                  </a:cxn>
                  <a:cxn ang="0">
                    <a:pos x="63" y="52"/>
                  </a:cxn>
                  <a:cxn ang="0">
                    <a:pos x="143" y="100"/>
                  </a:cxn>
                  <a:cxn ang="0">
                    <a:pos x="184" y="0"/>
                  </a:cxn>
                  <a:cxn ang="0">
                    <a:pos x="226" y="100"/>
                  </a:cxn>
                  <a:cxn ang="0">
                    <a:pos x="306" y="52"/>
                  </a:cxn>
                  <a:cxn ang="0">
                    <a:pos x="317" y="63"/>
                  </a:cxn>
                  <a:cxn ang="0">
                    <a:pos x="269" y="143"/>
                  </a:cxn>
                  <a:cxn ang="0">
                    <a:pos x="368" y="184"/>
                  </a:cxn>
                  <a:cxn ang="0">
                    <a:pos x="269" y="226"/>
                  </a:cxn>
                  <a:cxn ang="0">
                    <a:pos x="316" y="304"/>
                  </a:cxn>
                  <a:cxn ang="0">
                    <a:pos x="306" y="315"/>
                  </a:cxn>
                  <a:cxn ang="0">
                    <a:pos x="226" y="267"/>
                  </a:cxn>
                  <a:cxn ang="0">
                    <a:pos x="211" y="262"/>
                  </a:cxn>
                  <a:cxn ang="0">
                    <a:pos x="221" y="257"/>
                  </a:cxn>
                  <a:cxn ang="0">
                    <a:pos x="302" y="311"/>
                  </a:cxn>
                  <a:cxn ang="0">
                    <a:pos x="259" y="215"/>
                  </a:cxn>
                  <a:cxn ang="0">
                    <a:pos x="358" y="177"/>
                  </a:cxn>
                  <a:cxn ang="0">
                    <a:pos x="263" y="158"/>
                  </a:cxn>
                  <a:cxn ang="0">
                    <a:pos x="259" y="147"/>
                  </a:cxn>
                  <a:cxn ang="0">
                    <a:pos x="313" y="67"/>
                  </a:cxn>
                  <a:cxn ang="0">
                    <a:pos x="215" y="110"/>
                  </a:cxn>
                  <a:cxn ang="0">
                    <a:pos x="177" y="11"/>
                  </a:cxn>
                  <a:cxn ang="0">
                    <a:pos x="158" y="106"/>
                  </a:cxn>
                  <a:cxn ang="0">
                    <a:pos x="147" y="110"/>
                  </a:cxn>
                  <a:cxn ang="0">
                    <a:pos x="67" y="56"/>
                  </a:cxn>
                  <a:cxn ang="0">
                    <a:pos x="110" y="154"/>
                  </a:cxn>
                  <a:cxn ang="0">
                    <a:pos x="11" y="192"/>
                  </a:cxn>
                  <a:cxn ang="0">
                    <a:pos x="106" y="211"/>
                  </a:cxn>
                  <a:cxn ang="0">
                    <a:pos x="110" y="222"/>
                  </a:cxn>
                  <a:cxn ang="0">
                    <a:pos x="56" y="300"/>
                  </a:cxn>
                  <a:cxn ang="0">
                    <a:pos x="154" y="257"/>
                  </a:cxn>
                  <a:cxn ang="0">
                    <a:pos x="192" y="358"/>
                  </a:cxn>
                  <a:cxn ang="0">
                    <a:pos x="211" y="262"/>
                  </a:cxn>
                </a:cxnLst>
                <a:rect l="0" t="0" r="r" b="b"/>
                <a:pathLst>
                  <a:path w="368" h="368">
                    <a:moveTo>
                      <a:pt x="192" y="363"/>
                    </a:moveTo>
                    <a:cubicBezTo>
                      <a:pt x="191" y="366"/>
                      <a:pt x="188" y="368"/>
                      <a:pt x="184" y="368"/>
                    </a:cubicBezTo>
                    <a:cubicBezTo>
                      <a:pt x="181" y="368"/>
                      <a:pt x="178" y="366"/>
                      <a:pt x="177" y="363"/>
                    </a:cubicBezTo>
                    <a:lnTo>
                      <a:pt x="143" y="267"/>
                    </a:lnTo>
                    <a:lnTo>
                      <a:pt x="154" y="272"/>
                    </a:lnTo>
                    <a:lnTo>
                      <a:pt x="63" y="315"/>
                    </a:lnTo>
                    <a:cubicBezTo>
                      <a:pt x="60" y="316"/>
                      <a:pt x="56" y="316"/>
                      <a:pt x="54" y="313"/>
                    </a:cubicBezTo>
                    <a:cubicBezTo>
                      <a:pt x="52" y="311"/>
                      <a:pt x="51" y="307"/>
                      <a:pt x="52" y="304"/>
                    </a:cubicBezTo>
                    <a:lnTo>
                      <a:pt x="96" y="215"/>
                    </a:lnTo>
                    <a:lnTo>
                      <a:pt x="100" y="226"/>
                    </a:lnTo>
                    <a:lnTo>
                      <a:pt x="6" y="192"/>
                    </a:lnTo>
                    <a:cubicBezTo>
                      <a:pt x="3" y="191"/>
                      <a:pt x="0" y="188"/>
                      <a:pt x="0" y="184"/>
                    </a:cubicBezTo>
                    <a:cubicBezTo>
                      <a:pt x="0" y="181"/>
                      <a:pt x="3" y="178"/>
                      <a:pt x="6" y="177"/>
                    </a:cubicBezTo>
                    <a:lnTo>
                      <a:pt x="100" y="143"/>
                    </a:lnTo>
                    <a:lnTo>
                      <a:pt x="96" y="154"/>
                    </a:lnTo>
                    <a:lnTo>
                      <a:pt x="52" y="63"/>
                    </a:lnTo>
                    <a:cubicBezTo>
                      <a:pt x="51" y="60"/>
                      <a:pt x="52" y="56"/>
                      <a:pt x="54" y="54"/>
                    </a:cubicBezTo>
                    <a:cubicBezTo>
                      <a:pt x="56" y="52"/>
                      <a:pt x="60" y="51"/>
                      <a:pt x="63" y="52"/>
                    </a:cubicBezTo>
                    <a:lnTo>
                      <a:pt x="154" y="96"/>
                    </a:lnTo>
                    <a:lnTo>
                      <a:pt x="143" y="100"/>
                    </a:lnTo>
                    <a:lnTo>
                      <a:pt x="177" y="6"/>
                    </a:lnTo>
                    <a:cubicBezTo>
                      <a:pt x="178" y="3"/>
                      <a:pt x="181" y="0"/>
                      <a:pt x="184" y="0"/>
                    </a:cubicBezTo>
                    <a:cubicBezTo>
                      <a:pt x="188" y="0"/>
                      <a:pt x="191" y="3"/>
                      <a:pt x="192" y="6"/>
                    </a:cubicBezTo>
                    <a:lnTo>
                      <a:pt x="226" y="100"/>
                    </a:lnTo>
                    <a:lnTo>
                      <a:pt x="215" y="96"/>
                    </a:lnTo>
                    <a:lnTo>
                      <a:pt x="306" y="52"/>
                    </a:lnTo>
                    <a:cubicBezTo>
                      <a:pt x="309" y="51"/>
                      <a:pt x="313" y="52"/>
                      <a:pt x="315" y="54"/>
                    </a:cubicBezTo>
                    <a:cubicBezTo>
                      <a:pt x="317" y="56"/>
                      <a:pt x="318" y="60"/>
                      <a:pt x="317" y="63"/>
                    </a:cubicBezTo>
                    <a:lnTo>
                      <a:pt x="273" y="154"/>
                    </a:lnTo>
                    <a:lnTo>
                      <a:pt x="269" y="143"/>
                    </a:lnTo>
                    <a:lnTo>
                      <a:pt x="363" y="177"/>
                    </a:lnTo>
                    <a:cubicBezTo>
                      <a:pt x="366" y="178"/>
                      <a:pt x="368" y="181"/>
                      <a:pt x="368" y="184"/>
                    </a:cubicBezTo>
                    <a:cubicBezTo>
                      <a:pt x="368" y="188"/>
                      <a:pt x="366" y="191"/>
                      <a:pt x="363" y="192"/>
                    </a:cubicBezTo>
                    <a:lnTo>
                      <a:pt x="269" y="226"/>
                    </a:lnTo>
                    <a:lnTo>
                      <a:pt x="273" y="215"/>
                    </a:lnTo>
                    <a:lnTo>
                      <a:pt x="316" y="304"/>
                    </a:lnTo>
                    <a:cubicBezTo>
                      <a:pt x="318" y="307"/>
                      <a:pt x="317" y="311"/>
                      <a:pt x="315" y="313"/>
                    </a:cubicBezTo>
                    <a:cubicBezTo>
                      <a:pt x="313" y="316"/>
                      <a:pt x="309" y="316"/>
                      <a:pt x="306" y="315"/>
                    </a:cubicBezTo>
                    <a:lnTo>
                      <a:pt x="215" y="272"/>
                    </a:lnTo>
                    <a:lnTo>
                      <a:pt x="226" y="267"/>
                    </a:lnTo>
                    <a:lnTo>
                      <a:pt x="192" y="363"/>
                    </a:lnTo>
                    <a:close/>
                    <a:moveTo>
                      <a:pt x="211" y="262"/>
                    </a:moveTo>
                    <a:cubicBezTo>
                      <a:pt x="211" y="260"/>
                      <a:pt x="213" y="258"/>
                      <a:pt x="215" y="257"/>
                    </a:cubicBezTo>
                    <a:cubicBezTo>
                      <a:pt x="217" y="256"/>
                      <a:pt x="219" y="256"/>
                      <a:pt x="221" y="257"/>
                    </a:cubicBezTo>
                    <a:lnTo>
                      <a:pt x="313" y="300"/>
                    </a:lnTo>
                    <a:lnTo>
                      <a:pt x="302" y="311"/>
                    </a:lnTo>
                    <a:lnTo>
                      <a:pt x="259" y="222"/>
                    </a:lnTo>
                    <a:cubicBezTo>
                      <a:pt x="258" y="219"/>
                      <a:pt x="258" y="217"/>
                      <a:pt x="259" y="215"/>
                    </a:cubicBezTo>
                    <a:cubicBezTo>
                      <a:pt x="260" y="213"/>
                      <a:pt x="261" y="211"/>
                      <a:pt x="263" y="211"/>
                    </a:cubicBezTo>
                    <a:lnTo>
                      <a:pt x="358" y="177"/>
                    </a:lnTo>
                    <a:lnTo>
                      <a:pt x="358" y="192"/>
                    </a:lnTo>
                    <a:lnTo>
                      <a:pt x="263" y="158"/>
                    </a:lnTo>
                    <a:cubicBezTo>
                      <a:pt x="261" y="158"/>
                      <a:pt x="260" y="156"/>
                      <a:pt x="259" y="154"/>
                    </a:cubicBezTo>
                    <a:cubicBezTo>
                      <a:pt x="258" y="152"/>
                      <a:pt x="258" y="149"/>
                      <a:pt x="259" y="147"/>
                    </a:cubicBezTo>
                    <a:lnTo>
                      <a:pt x="302" y="56"/>
                    </a:lnTo>
                    <a:lnTo>
                      <a:pt x="313" y="67"/>
                    </a:lnTo>
                    <a:lnTo>
                      <a:pt x="221" y="110"/>
                    </a:lnTo>
                    <a:cubicBezTo>
                      <a:pt x="219" y="111"/>
                      <a:pt x="217" y="111"/>
                      <a:pt x="215" y="110"/>
                    </a:cubicBezTo>
                    <a:cubicBezTo>
                      <a:pt x="213" y="109"/>
                      <a:pt x="211" y="108"/>
                      <a:pt x="211" y="106"/>
                    </a:cubicBezTo>
                    <a:lnTo>
                      <a:pt x="177" y="11"/>
                    </a:lnTo>
                    <a:lnTo>
                      <a:pt x="192" y="11"/>
                    </a:lnTo>
                    <a:lnTo>
                      <a:pt x="158" y="106"/>
                    </a:lnTo>
                    <a:cubicBezTo>
                      <a:pt x="158" y="108"/>
                      <a:pt x="156" y="109"/>
                      <a:pt x="154" y="110"/>
                    </a:cubicBezTo>
                    <a:cubicBezTo>
                      <a:pt x="152" y="111"/>
                      <a:pt x="149" y="111"/>
                      <a:pt x="147" y="110"/>
                    </a:cubicBezTo>
                    <a:lnTo>
                      <a:pt x="56" y="67"/>
                    </a:lnTo>
                    <a:lnTo>
                      <a:pt x="67" y="56"/>
                    </a:lnTo>
                    <a:lnTo>
                      <a:pt x="110" y="147"/>
                    </a:lnTo>
                    <a:cubicBezTo>
                      <a:pt x="111" y="149"/>
                      <a:pt x="111" y="152"/>
                      <a:pt x="110" y="154"/>
                    </a:cubicBezTo>
                    <a:cubicBezTo>
                      <a:pt x="109" y="156"/>
                      <a:pt x="108" y="158"/>
                      <a:pt x="106" y="158"/>
                    </a:cubicBezTo>
                    <a:lnTo>
                      <a:pt x="11" y="192"/>
                    </a:lnTo>
                    <a:lnTo>
                      <a:pt x="11" y="177"/>
                    </a:lnTo>
                    <a:lnTo>
                      <a:pt x="106" y="211"/>
                    </a:lnTo>
                    <a:cubicBezTo>
                      <a:pt x="108" y="211"/>
                      <a:pt x="109" y="213"/>
                      <a:pt x="110" y="215"/>
                    </a:cubicBezTo>
                    <a:cubicBezTo>
                      <a:pt x="111" y="217"/>
                      <a:pt x="111" y="219"/>
                      <a:pt x="110" y="222"/>
                    </a:cubicBezTo>
                    <a:lnTo>
                      <a:pt x="67" y="311"/>
                    </a:lnTo>
                    <a:lnTo>
                      <a:pt x="56" y="300"/>
                    </a:lnTo>
                    <a:lnTo>
                      <a:pt x="147" y="257"/>
                    </a:lnTo>
                    <a:cubicBezTo>
                      <a:pt x="149" y="256"/>
                      <a:pt x="152" y="256"/>
                      <a:pt x="154" y="257"/>
                    </a:cubicBezTo>
                    <a:cubicBezTo>
                      <a:pt x="156" y="258"/>
                      <a:pt x="158" y="260"/>
                      <a:pt x="158" y="262"/>
                    </a:cubicBezTo>
                    <a:lnTo>
                      <a:pt x="192" y="358"/>
                    </a:lnTo>
                    <a:lnTo>
                      <a:pt x="177" y="358"/>
                    </a:lnTo>
                    <a:lnTo>
                      <a:pt x="211" y="262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5" name="Freeform 171"/>
              <p:cNvSpPr>
                <a:spLocks noEditPoints="1"/>
              </p:cNvSpPr>
              <p:nvPr/>
            </p:nvSpPr>
            <p:spPr bwMode="auto">
              <a:xfrm>
                <a:off x="1459" y="3732"/>
                <a:ext cx="58" cy="59"/>
              </a:xfrm>
              <a:custGeom>
                <a:avLst/>
                <a:gdLst/>
                <a:ahLst/>
                <a:cxnLst>
                  <a:cxn ang="0">
                    <a:pos x="151" y="255"/>
                  </a:cxn>
                  <a:cxn ang="0">
                    <a:pos x="161" y="261"/>
                  </a:cxn>
                  <a:cxn ang="0">
                    <a:pos x="208" y="261"/>
                  </a:cxn>
                  <a:cxn ang="0">
                    <a:pos x="222" y="255"/>
                  </a:cxn>
                  <a:cxn ang="0">
                    <a:pos x="255" y="223"/>
                  </a:cxn>
                  <a:cxn ang="0">
                    <a:pos x="262" y="207"/>
                  </a:cxn>
                  <a:cxn ang="0">
                    <a:pos x="262" y="162"/>
                  </a:cxn>
                  <a:cxn ang="0">
                    <a:pos x="255" y="147"/>
                  </a:cxn>
                  <a:cxn ang="0">
                    <a:pos x="222" y="114"/>
                  </a:cxn>
                  <a:cxn ang="0">
                    <a:pos x="208" y="108"/>
                  </a:cxn>
                  <a:cxn ang="0">
                    <a:pos x="161" y="108"/>
                  </a:cxn>
                  <a:cxn ang="0">
                    <a:pos x="147" y="114"/>
                  </a:cxn>
                  <a:cxn ang="0">
                    <a:pos x="114" y="147"/>
                  </a:cxn>
                  <a:cxn ang="0">
                    <a:pos x="109" y="162"/>
                  </a:cxn>
                  <a:cxn ang="0">
                    <a:pos x="109" y="207"/>
                  </a:cxn>
                  <a:cxn ang="0">
                    <a:pos x="114" y="223"/>
                  </a:cxn>
                  <a:cxn ang="0">
                    <a:pos x="147" y="255"/>
                  </a:cxn>
                  <a:cxn ang="0">
                    <a:pos x="184" y="368"/>
                  </a:cxn>
                  <a:cxn ang="0">
                    <a:pos x="175" y="362"/>
                  </a:cxn>
                  <a:cxn ang="0">
                    <a:pos x="67" y="316"/>
                  </a:cxn>
                  <a:cxn ang="0">
                    <a:pos x="52" y="304"/>
                  </a:cxn>
                  <a:cxn ang="0">
                    <a:pos x="8" y="195"/>
                  </a:cxn>
                  <a:cxn ang="0">
                    <a:pos x="8" y="174"/>
                  </a:cxn>
                  <a:cxn ang="0">
                    <a:pos x="52" y="67"/>
                  </a:cxn>
                  <a:cxn ang="0">
                    <a:pos x="67" y="53"/>
                  </a:cxn>
                  <a:cxn ang="0">
                    <a:pos x="175" y="7"/>
                  </a:cxn>
                  <a:cxn ang="0">
                    <a:pos x="194" y="7"/>
                  </a:cxn>
                  <a:cxn ang="0">
                    <a:pos x="302" y="53"/>
                  </a:cxn>
                  <a:cxn ang="0">
                    <a:pos x="317" y="67"/>
                  </a:cxn>
                  <a:cxn ang="0">
                    <a:pos x="361" y="174"/>
                  </a:cxn>
                  <a:cxn ang="0">
                    <a:pos x="361" y="195"/>
                  </a:cxn>
                  <a:cxn ang="0">
                    <a:pos x="317" y="304"/>
                  </a:cxn>
                  <a:cxn ang="0">
                    <a:pos x="302" y="316"/>
                  </a:cxn>
                  <a:cxn ang="0">
                    <a:pos x="194" y="362"/>
                  </a:cxn>
                </a:cxnLst>
                <a:rect l="0" t="0" r="r" b="b"/>
                <a:pathLst>
                  <a:path w="368" h="368">
                    <a:moveTo>
                      <a:pt x="151" y="255"/>
                    </a:moveTo>
                    <a:lnTo>
                      <a:pt x="151" y="255"/>
                    </a:lnTo>
                    <a:cubicBezTo>
                      <a:pt x="153" y="255"/>
                      <a:pt x="155" y="255"/>
                      <a:pt x="156" y="255"/>
                    </a:cubicBezTo>
                    <a:cubicBezTo>
                      <a:pt x="158" y="256"/>
                      <a:pt x="161" y="258"/>
                      <a:pt x="161" y="261"/>
                    </a:cubicBezTo>
                    <a:lnTo>
                      <a:pt x="184" y="327"/>
                    </a:lnTo>
                    <a:lnTo>
                      <a:pt x="208" y="261"/>
                    </a:lnTo>
                    <a:cubicBezTo>
                      <a:pt x="210" y="258"/>
                      <a:pt x="211" y="256"/>
                      <a:pt x="214" y="255"/>
                    </a:cubicBezTo>
                    <a:cubicBezTo>
                      <a:pt x="216" y="255"/>
                      <a:pt x="219" y="255"/>
                      <a:pt x="222" y="255"/>
                    </a:cubicBezTo>
                    <a:lnTo>
                      <a:pt x="285" y="285"/>
                    </a:lnTo>
                    <a:lnTo>
                      <a:pt x="255" y="223"/>
                    </a:lnTo>
                    <a:cubicBezTo>
                      <a:pt x="254" y="220"/>
                      <a:pt x="254" y="217"/>
                      <a:pt x="255" y="214"/>
                    </a:cubicBezTo>
                    <a:cubicBezTo>
                      <a:pt x="257" y="211"/>
                      <a:pt x="258" y="209"/>
                      <a:pt x="262" y="207"/>
                    </a:cubicBezTo>
                    <a:lnTo>
                      <a:pt x="326" y="185"/>
                    </a:lnTo>
                    <a:lnTo>
                      <a:pt x="262" y="162"/>
                    </a:lnTo>
                    <a:cubicBezTo>
                      <a:pt x="258" y="160"/>
                      <a:pt x="257" y="158"/>
                      <a:pt x="255" y="155"/>
                    </a:cubicBezTo>
                    <a:cubicBezTo>
                      <a:pt x="254" y="152"/>
                      <a:pt x="254" y="149"/>
                      <a:pt x="255" y="147"/>
                    </a:cubicBezTo>
                    <a:lnTo>
                      <a:pt x="285" y="84"/>
                    </a:lnTo>
                    <a:lnTo>
                      <a:pt x="222" y="114"/>
                    </a:lnTo>
                    <a:cubicBezTo>
                      <a:pt x="219" y="116"/>
                      <a:pt x="216" y="116"/>
                      <a:pt x="214" y="114"/>
                    </a:cubicBezTo>
                    <a:cubicBezTo>
                      <a:pt x="211" y="113"/>
                      <a:pt x="210" y="111"/>
                      <a:pt x="208" y="108"/>
                    </a:cubicBezTo>
                    <a:lnTo>
                      <a:pt x="184" y="43"/>
                    </a:lnTo>
                    <a:lnTo>
                      <a:pt x="161" y="108"/>
                    </a:lnTo>
                    <a:cubicBezTo>
                      <a:pt x="161" y="111"/>
                      <a:pt x="158" y="113"/>
                      <a:pt x="156" y="114"/>
                    </a:cubicBezTo>
                    <a:cubicBezTo>
                      <a:pt x="153" y="116"/>
                      <a:pt x="150" y="116"/>
                      <a:pt x="147" y="114"/>
                    </a:cubicBezTo>
                    <a:lnTo>
                      <a:pt x="84" y="84"/>
                    </a:lnTo>
                    <a:lnTo>
                      <a:pt x="114" y="147"/>
                    </a:lnTo>
                    <a:cubicBezTo>
                      <a:pt x="115" y="149"/>
                      <a:pt x="115" y="152"/>
                      <a:pt x="115" y="155"/>
                    </a:cubicBezTo>
                    <a:cubicBezTo>
                      <a:pt x="114" y="158"/>
                      <a:pt x="111" y="160"/>
                      <a:pt x="109" y="162"/>
                    </a:cubicBezTo>
                    <a:lnTo>
                      <a:pt x="43" y="185"/>
                    </a:lnTo>
                    <a:lnTo>
                      <a:pt x="109" y="207"/>
                    </a:lnTo>
                    <a:cubicBezTo>
                      <a:pt x="111" y="209"/>
                      <a:pt x="114" y="211"/>
                      <a:pt x="115" y="214"/>
                    </a:cubicBezTo>
                    <a:cubicBezTo>
                      <a:pt x="115" y="217"/>
                      <a:pt x="115" y="220"/>
                      <a:pt x="114" y="223"/>
                    </a:cubicBezTo>
                    <a:lnTo>
                      <a:pt x="84" y="285"/>
                    </a:lnTo>
                    <a:lnTo>
                      <a:pt x="147" y="255"/>
                    </a:lnTo>
                    <a:cubicBezTo>
                      <a:pt x="148" y="255"/>
                      <a:pt x="150" y="255"/>
                      <a:pt x="151" y="255"/>
                    </a:cubicBezTo>
                    <a:close/>
                    <a:moveTo>
                      <a:pt x="184" y="368"/>
                    </a:moveTo>
                    <a:lnTo>
                      <a:pt x="184" y="368"/>
                    </a:lnTo>
                    <a:cubicBezTo>
                      <a:pt x="180" y="368"/>
                      <a:pt x="177" y="367"/>
                      <a:pt x="175" y="362"/>
                    </a:cubicBezTo>
                    <a:lnTo>
                      <a:pt x="145" y="280"/>
                    </a:lnTo>
                    <a:lnTo>
                      <a:pt x="67" y="316"/>
                    </a:lnTo>
                    <a:cubicBezTo>
                      <a:pt x="63" y="320"/>
                      <a:pt x="59" y="318"/>
                      <a:pt x="56" y="315"/>
                    </a:cubicBezTo>
                    <a:cubicBezTo>
                      <a:pt x="52" y="312"/>
                      <a:pt x="51" y="307"/>
                      <a:pt x="52" y="304"/>
                    </a:cubicBezTo>
                    <a:lnTo>
                      <a:pt x="90" y="223"/>
                    </a:lnTo>
                    <a:lnTo>
                      <a:pt x="8" y="195"/>
                    </a:lnTo>
                    <a:cubicBezTo>
                      <a:pt x="4" y="193"/>
                      <a:pt x="0" y="188"/>
                      <a:pt x="0" y="185"/>
                    </a:cubicBezTo>
                    <a:cubicBezTo>
                      <a:pt x="0" y="181"/>
                      <a:pt x="4" y="176"/>
                      <a:pt x="8" y="174"/>
                    </a:cubicBezTo>
                    <a:lnTo>
                      <a:pt x="90" y="146"/>
                    </a:lnTo>
                    <a:lnTo>
                      <a:pt x="52" y="67"/>
                    </a:lnTo>
                    <a:cubicBezTo>
                      <a:pt x="51" y="62"/>
                      <a:pt x="52" y="57"/>
                      <a:pt x="56" y="54"/>
                    </a:cubicBezTo>
                    <a:cubicBezTo>
                      <a:pt x="59" y="51"/>
                      <a:pt x="63" y="51"/>
                      <a:pt x="67" y="53"/>
                    </a:cubicBezTo>
                    <a:lnTo>
                      <a:pt x="145" y="90"/>
                    </a:lnTo>
                    <a:lnTo>
                      <a:pt x="175" y="7"/>
                    </a:lnTo>
                    <a:cubicBezTo>
                      <a:pt x="177" y="4"/>
                      <a:pt x="180" y="0"/>
                      <a:pt x="184" y="0"/>
                    </a:cubicBezTo>
                    <a:cubicBezTo>
                      <a:pt x="189" y="0"/>
                      <a:pt x="194" y="4"/>
                      <a:pt x="194" y="7"/>
                    </a:cubicBezTo>
                    <a:lnTo>
                      <a:pt x="224" y="90"/>
                    </a:lnTo>
                    <a:lnTo>
                      <a:pt x="302" y="53"/>
                    </a:lnTo>
                    <a:cubicBezTo>
                      <a:pt x="307" y="51"/>
                      <a:pt x="312" y="51"/>
                      <a:pt x="315" y="54"/>
                    </a:cubicBezTo>
                    <a:cubicBezTo>
                      <a:pt x="318" y="57"/>
                      <a:pt x="318" y="62"/>
                      <a:pt x="317" y="67"/>
                    </a:cubicBezTo>
                    <a:lnTo>
                      <a:pt x="279" y="146"/>
                    </a:lnTo>
                    <a:lnTo>
                      <a:pt x="361" y="174"/>
                    </a:lnTo>
                    <a:cubicBezTo>
                      <a:pt x="365" y="176"/>
                      <a:pt x="368" y="181"/>
                      <a:pt x="368" y="185"/>
                    </a:cubicBezTo>
                    <a:cubicBezTo>
                      <a:pt x="368" y="188"/>
                      <a:pt x="365" y="193"/>
                      <a:pt x="361" y="195"/>
                    </a:cubicBezTo>
                    <a:lnTo>
                      <a:pt x="279" y="223"/>
                    </a:lnTo>
                    <a:lnTo>
                      <a:pt x="317" y="304"/>
                    </a:lnTo>
                    <a:cubicBezTo>
                      <a:pt x="318" y="307"/>
                      <a:pt x="318" y="312"/>
                      <a:pt x="315" y="315"/>
                    </a:cubicBezTo>
                    <a:cubicBezTo>
                      <a:pt x="312" y="318"/>
                      <a:pt x="307" y="320"/>
                      <a:pt x="302" y="316"/>
                    </a:cubicBezTo>
                    <a:lnTo>
                      <a:pt x="224" y="280"/>
                    </a:lnTo>
                    <a:lnTo>
                      <a:pt x="194" y="362"/>
                    </a:lnTo>
                    <a:cubicBezTo>
                      <a:pt x="194" y="367"/>
                      <a:pt x="189" y="368"/>
                      <a:pt x="184" y="368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6" name="Freeform 172"/>
              <p:cNvSpPr>
                <a:spLocks noEditPoints="1"/>
              </p:cNvSpPr>
              <p:nvPr/>
            </p:nvSpPr>
            <p:spPr bwMode="auto">
              <a:xfrm>
                <a:off x="1457" y="3731"/>
                <a:ext cx="62" cy="61"/>
              </a:xfrm>
              <a:custGeom>
                <a:avLst/>
                <a:gdLst/>
                <a:ahLst/>
                <a:cxnLst>
                  <a:cxn ang="0">
                    <a:pos x="177" y="267"/>
                  </a:cxn>
                  <a:cxn ang="0">
                    <a:pos x="217" y="258"/>
                  </a:cxn>
                  <a:cxn ang="0">
                    <a:pos x="286" y="297"/>
                  </a:cxn>
                  <a:cxn ang="0">
                    <a:pos x="265" y="210"/>
                  </a:cxn>
                  <a:cxn ang="0">
                    <a:pos x="265" y="176"/>
                  </a:cxn>
                  <a:cxn ang="0">
                    <a:pos x="286" y="89"/>
                  </a:cxn>
                  <a:cxn ang="0">
                    <a:pos x="217" y="128"/>
                  </a:cxn>
                  <a:cxn ang="0">
                    <a:pos x="177" y="119"/>
                  </a:cxn>
                  <a:cxn ang="0">
                    <a:pos x="152" y="130"/>
                  </a:cxn>
                  <a:cxn ang="0">
                    <a:pos x="131" y="162"/>
                  </a:cxn>
                  <a:cxn ang="0">
                    <a:pos x="54" y="186"/>
                  </a:cxn>
                  <a:cxn ang="0">
                    <a:pos x="130" y="232"/>
                  </a:cxn>
                  <a:cxn ang="0">
                    <a:pos x="155" y="255"/>
                  </a:cxn>
                  <a:cxn ang="0">
                    <a:pos x="87" y="299"/>
                  </a:cxn>
                  <a:cxn ang="0">
                    <a:pos x="117" y="228"/>
                  </a:cxn>
                  <a:cxn ang="0">
                    <a:pos x="49" y="186"/>
                  </a:cxn>
                  <a:cxn ang="0">
                    <a:pos x="115" y="156"/>
                  </a:cxn>
                  <a:cxn ang="0">
                    <a:pos x="159" y="115"/>
                  </a:cxn>
                  <a:cxn ang="0">
                    <a:pos x="162" y="114"/>
                  </a:cxn>
                  <a:cxn ang="0">
                    <a:pos x="222" y="111"/>
                  </a:cxn>
                  <a:cxn ang="0">
                    <a:pos x="290" y="85"/>
                  </a:cxn>
                  <a:cxn ang="0">
                    <a:pos x="271" y="163"/>
                  </a:cxn>
                  <a:cxn ang="0">
                    <a:pos x="342" y="194"/>
                  </a:cxn>
                  <a:cxn ang="0">
                    <a:pos x="271" y="222"/>
                  </a:cxn>
                  <a:cxn ang="0">
                    <a:pos x="290" y="301"/>
                  </a:cxn>
                  <a:cxn ang="0">
                    <a:pos x="222" y="275"/>
                  </a:cxn>
                  <a:cxn ang="0">
                    <a:pos x="162" y="272"/>
                  </a:cxn>
                  <a:cxn ang="0">
                    <a:pos x="155" y="271"/>
                  </a:cxn>
                  <a:cxn ang="0">
                    <a:pos x="146" y="291"/>
                  </a:cxn>
                  <a:cxn ang="0">
                    <a:pos x="60" y="330"/>
                  </a:cxn>
                  <a:cxn ang="0">
                    <a:pos x="96" y="239"/>
                  </a:cxn>
                  <a:cxn ang="0">
                    <a:pos x="10" y="178"/>
                  </a:cxn>
                  <a:cxn ang="0">
                    <a:pos x="53" y="73"/>
                  </a:cxn>
                  <a:cxn ang="0">
                    <a:pos x="157" y="91"/>
                  </a:cxn>
                  <a:cxn ang="0">
                    <a:pos x="195" y="1"/>
                  </a:cxn>
                  <a:cxn ang="0">
                    <a:pos x="240" y="96"/>
                  </a:cxn>
                  <a:cxn ang="0">
                    <a:pos x="331" y="61"/>
                  </a:cxn>
                  <a:cxn ang="0">
                    <a:pos x="372" y="175"/>
                  </a:cxn>
                  <a:cxn ang="0">
                    <a:pos x="372" y="211"/>
                  </a:cxn>
                  <a:cxn ang="0">
                    <a:pos x="331" y="325"/>
                  </a:cxn>
                  <a:cxn ang="0">
                    <a:pos x="307" y="332"/>
                  </a:cxn>
                  <a:cxn ang="0">
                    <a:pos x="206" y="380"/>
                  </a:cxn>
                  <a:cxn ang="0">
                    <a:pos x="196" y="366"/>
                  </a:cxn>
                  <a:cxn ang="0">
                    <a:pos x="314" y="317"/>
                  </a:cxn>
                  <a:cxn ang="0">
                    <a:pos x="316" y="322"/>
                  </a:cxn>
                  <a:cxn ang="0">
                    <a:pos x="285" y="224"/>
                  </a:cxn>
                  <a:cxn ang="0">
                    <a:pos x="363" y="187"/>
                  </a:cxn>
                  <a:cxn ang="0">
                    <a:pos x="318" y="72"/>
                  </a:cxn>
                  <a:cxn ang="0">
                    <a:pos x="314" y="69"/>
                  </a:cxn>
                  <a:cxn ang="0">
                    <a:pos x="196" y="20"/>
                  </a:cxn>
                  <a:cxn ang="0">
                    <a:pos x="188" y="22"/>
                  </a:cxn>
                  <a:cxn ang="0">
                    <a:pos x="72" y="69"/>
                  </a:cxn>
                  <a:cxn ang="0">
                    <a:pos x="68" y="72"/>
                  </a:cxn>
                  <a:cxn ang="0">
                    <a:pos x="23" y="187"/>
                  </a:cxn>
                  <a:cxn ang="0">
                    <a:pos x="101" y="224"/>
                  </a:cxn>
                  <a:cxn ang="0">
                    <a:pos x="72" y="321"/>
                  </a:cxn>
                  <a:cxn ang="0">
                    <a:pos x="150" y="281"/>
                  </a:cxn>
                  <a:cxn ang="0">
                    <a:pos x="197" y="370"/>
                  </a:cxn>
                </a:cxnLst>
                <a:rect l="0" t="0" r="r" b="b"/>
                <a:pathLst>
                  <a:path w="385" h="385">
                    <a:moveTo>
                      <a:pt x="159" y="255"/>
                    </a:moveTo>
                    <a:lnTo>
                      <a:pt x="164" y="255"/>
                    </a:lnTo>
                    <a:cubicBezTo>
                      <a:pt x="167" y="255"/>
                      <a:pt x="169" y="257"/>
                      <a:pt x="171" y="258"/>
                    </a:cubicBezTo>
                    <a:lnTo>
                      <a:pt x="176" y="264"/>
                    </a:lnTo>
                    <a:cubicBezTo>
                      <a:pt x="176" y="265"/>
                      <a:pt x="177" y="266"/>
                      <a:pt x="177" y="267"/>
                    </a:cubicBezTo>
                    <a:lnTo>
                      <a:pt x="200" y="333"/>
                    </a:lnTo>
                    <a:lnTo>
                      <a:pt x="185" y="333"/>
                    </a:lnTo>
                    <a:lnTo>
                      <a:pt x="209" y="267"/>
                    </a:lnTo>
                    <a:cubicBezTo>
                      <a:pt x="209" y="266"/>
                      <a:pt x="210" y="265"/>
                      <a:pt x="211" y="264"/>
                    </a:cubicBezTo>
                    <a:lnTo>
                      <a:pt x="217" y="258"/>
                    </a:lnTo>
                    <a:cubicBezTo>
                      <a:pt x="218" y="256"/>
                      <a:pt x="220" y="255"/>
                      <a:pt x="222" y="255"/>
                    </a:cubicBezTo>
                    <a:lnTo>
                      <a:pt x="230" y="255"/>
                    </a:lnTo>
                    <a:cubicBezTo>
                      <a:pt x="232" y="255"/>
                      <a:pt x="233" y="256"/>
                      <a:pt x="234" y="256"/>
                    </a:cubicBezTo>
                    <a:lnTo>
                      <a:pt x="297" y="286"/>
                    </a:lnTo>
                    <a:lnTo>
                      <a:pt x="286" y="297"/>
                    </a:lnTo>
                    <a:lnTo>
                      <a:pt x="256" y="235"/>
                    </a:lnTo>
                    <a:cubicBezTo>
                      <a:pt x="256" y="234"/>
                      <a:pt x="255" y="233"/>
                      <a:pt x="255" y="231"/>
                    </a:cubicBezTo>
                    <a:lnTo>
                      <a:pt x="255" y="222"/>
                    </a:lnTo>
                    <a:cubicBezTo>
                      <a:pt x="255" y="220"/>
                      <a:pt x="256" y="218"/>
                      <a:pt x="258" y="217"/>
                    </a:cubicBezTo>
                    <a:lnTo>
                      <a:pt x="265" y="210"/>
                    </a:lnTo>
                    <a:cubicBezTo>
                      <a:pt x="266" y="209"/>
                      <a:pt x="267" y="208"/>
                      <a:pt x="268" y="208"/>
                    </a:cubicBezTo>
                    <a:lnTo>
                      <a:pt x="332" y="186"/>
                    </a:lnTo>
                    <a:lnTo>
                      <a:pt x="332" y="201"/>
                    </a:lnTo>
                    <a:lnTo>
                      <a:pt x="268" y="178"/>
                    </a:lnTo>
                    <a:cubicBezTo>
                      <a:pt x="267" y="178"/>
                      <a:pt x="266" y="177"/>
                      <a:pt x="265" y="176"/>
                    </a:cubicBezTo>
                    <a:lnTo>
                      <a:pt x="258" y="169"/>
                    </a:lnTo>
                    <a:cubicBezTo>
                      <a:pt x="256" y="168"/>
                      <a:pt x="255" y="166"/>
                      <a:pt x="255" y="163"/>
                    </a:cubicBezTo>
                    <a:lnTo>
                      <a:pt x="255" y="155"/>
                    </a:lnTo>
                    <a:cubicBezTo>
                      <a:pt x="255" y="154"/>
                      <a:pt x="256" y="153"/>
                      <a:pt x="256" y="152"/>
                    </a:cubicBezTo>
                    <a:lnTo>
                      <a:pt x="286" y="89"/>
                    </a:lnTo>
                    <a:lnTo>
                      <a:pt x="297" y="100"/>
                    </a:lnTo>
                    <a:lnTo>
                      <a:pt x="234" y="130"/>
                    </a:lnTo>
                    <a:cubicBezTo>
                      <a:pt x="233" y="130"/>
                      <a:pt x="232" y="130"/>
                      <a:pt x="230" y="130"/>
                    </a:cubicBezTo>
                    <a:lnTo>
                      <a:pt x="222" y="130"/>
                    </a:lnTo>
                    <a:cubicBezTo>
                      <a:pt x="220" y="130"/>
                      <a:pt x="218" y="130"/>
                      <a:pt x="217" y="128"/>
                    </a:cubicBezTo>
                    <a:lnTo>
                      <a:pt x="211" y="122"/>
                    </a:lnTo>
                    <a:cubicBezTo>
                      <a:pt x="210" y="121"/>
                      <a:pt x="209" y="120"/>
                      <a:pt x="209" y="119"/>
                    </a:cubicBezTo>
                    <a:lnTo>
                      <a:pt x="185" y="54"/>
                    </a:lnTo>
                    <a:lnTo>
                      <a:pt x="200" y="54"/>
                    </a:lnTo>
                    <a:lnTo>
                      <a:pt x="177" y="119"/>
                    </a:lnTo>
                    <a:cubicBezTo>
                      <a:pt x="177" y="120"/>
                      <a:pt x="176" y="121"/>
                      <a:pt x="176" y="122"/>
                    </a:cubicBezTo>
                    <a:lnTo>
                      <a:pt x="171" y="128"/>
                    </a:lnTo>
                    <a:cubicBezTo>
                      <a:pt x="169" y="129"/>
                      <a:pt x="167" y="130"/>
                      <a:pt x="164" y="130"/>
                    </a:cubicBezTo>
                    <a:lnTo>
                      <a:pt x="155" y="130"/>
                    </a:lnTo>
                    <a:cubicBezTo>
                      <a:pt x="154" y="130"/>
                      <a:pt x="153" y="130"/>
                      <a:pt x="152" y="130"/>
                    </a:cubicBezTo>
                    <a:lnTo>
                      <a:pt x="89" y="100"/>
                    </a:lnTo>
                    <a:lnTo>
                      <a:pt x="100" y="89"/>
                    </a:lnTo>
                    <a:lnTo>
                      <a:pt x="130" y="152"/>
                    </a:lnTo>
                    <a:cubicBezTo>
                      <a:pt x="130" y="153"/>
                      <a:pt x="130" y="154"/>
                      <a:pt x="130" y="154"/>
                    </a:cubicBezTo>
                    <a:lnTo>
                      <a:pt x="131" y="162"/>
                    </a:lnTo>
                    <a:cubicBezTo>
                      <a:pt x="132" y="165"/>
                      <a:pt x="131" y="167"/>
                      <a:pt x="130" y="169"/>
                    </a:cubicBezTo>
                    <a:lnTo>
                      <a:pt x="124" y="176"/>
                    </a:lnTo>
                    <a:cubicBezTo>
                      <a:pt x="123" y="177"/>
                      <a:pt x="121" y="178"/>
                      <a:pt x="120" y="178"/>
                    </a:cubicBezTo>
                    <a:lnTo>
                      <a:pt x="54" y="201"/>
                    </a:lnTo>
                    <a:lnTo>
                      <a:pt x="54" y="186"/>
                    </a:lnTo>
                    <a:lnTo>
                      <a:pt x="120" y="208"/>
                    </a:lnTo>
                    <a:cubicBezTo>
                      <a:pt x="121" y="208"/>
                      <a:pt x="123" y="209"/>
                      <a:pt x="124" y="210"/>
                    </a:cubicBezTo>
                    <a:lnTo>
                      <a:pt x="130" y="217"/>
                    </a:lnTo>
                    <a:cubicBezTo>
                      <a:pt x="131" y="219"/>
                      <a:pt x="132" y="221"/>
                      <a:pt x="131" y="223"/>
                    </a:cubicBezTo>
                    <a:lnTo>
                      <a:pt x="130" y="232"/>
                    </a:lnTo>
                    <a:cubicBezTo>
                      <a:pt x="130" y="233"/>
                      <a:pt x="130" y="234"/>
                      <a:pt x="130" y="235"/>
                    </a:cubicBezTo>
                    <a:lnTo>
                      <a:pt x="100" y="297"/>
                    </a:lnTo>
                    <a:lnTo>
                      <a:pt x="89" y="286"/>
                    </a:lnTo>
                    <a:lnTo>
                      <a:pt x="152" y="256"/>
                    </a:lnTo>
                    <a:cubicBezTo>
                      <a:pt x="153" y="256"/>
                      <a:pt x="154" y="255"/>
                      <a:pt x="155" y="255"/>
                    </a:cubicBezTo>
                    <a:lnTo>
                      <a:pt x="159" y="255"/>
                    </a:lnTo>
                    <a:close/>
                    <a:moveTo>
                      <a:pt x="155" y="271"/>
                    </a:moveTo>
                    <a:lnTo>
                      <a:pt x="159" y="271"/>
                    </a:lnTo>
                    <a:lnTo>
                      <a:pt x="96" y="301"/>
                    </a:lnTo>
                    <a:cubicBezTo>
                      <a:pt x="93" y="302"/>
                      <a:pt x="89" y="302"/>
                      <a:pt x="87" y="299"/>
                    </a:cubicBezTo>
                    <a:cubicBezTo>
                      <a:pt x="84" y="297"/>
                      <a:pt x="84" y="293"/>
                      <a:pt x="85" y="290"/>
                    </a:cubicBezTo>
                    <a:lnTo>
                      <a:pt x="115" y="228"/>
                    </a:lnTo>
                    <a:lnTo>
                      <a:pt x="115" y="231"/>
                    </a:lnTo>
                    <a:lnTo>
                      <a:pt x="116" y="222"/>
                    </a:lnTo>
                    <a:lnTo>
                      <a:pt x="117" y="228"/>
                    </a:lnTo>
                    <a:lnTo>
                      <a:pt x="111" y="221"/>
                    </a:lnTo>
                    <a:lnTo>
                      <a:pt x="115" y="223"/>
                    </a:lnTo>
                    <a:lnTo>
                      <a:pt x="49" y="201"/>
                    </a:lnTo>
                    <a:cubicBezTo>
                      <a:pt x="46" y="200"/>
                      <a:pt x="43" y="197"/>
                      <a:pt x="43" y="194"/>
                    </a:cubicBezTo>
                    <a:cubicBezTo>
                      <a:pt x="43" y="190"/>
                      <a:pt x="46" y="187"/>
                      <a:pt x="49" y="186"/>
                    </a:cubicBezTo>
                    <a:lnTo>
                      <a:pt x="115" y="163"/>
                    </a:lnTo>
                    <a:lnTo>
                      <a:pt x="111" y="165"/>
                    </a:lnTo>
                    <a:lnTo>
                      <a:pt x="117" y="158"/>
                    </a:lnTo>
                    <a:lnTo>
                      <a:pt x="116" y="164"/>
                    </a:lnTo>
                    <a:lnTo>
                      <a:pt x="115" y="156"/>
                    </a:lnTo>
                    <a:lnTo>
                      <a:pt x="115" y="159"/>
                    </a:lnTo>
                    <a:lnTo>
                      <a:pt x="85" y="96"/>
                    </a:lnTo>
                    <a:cubicBezTo>
                      <a:pt x="84" y="93"/>
                      <a:pt x="84" y="89"/>
                      <a:pt x="87" y="87"/>
                    </a:cubicBezTo>
                    <a:cubicBezTo>
                      <a:pt x="89" y="84"/>
                      <a:pt x="93" y="84"/>
                      <a:pt x="96" y="85"/>
                    </a:cubicBezTo>
                    <a:lnTo>
                      <a:pt x="159" y="115"/>
                    </a:lnTo>
                    <a:lnTo>
                      <a:pt x="155" y="114"/>
                    </a:lnTo>
                    <a:lnTo>
                      <a:pt x="164" y="114"/>
                    </a:lnTo>
                    <a:lnTo>
                      <a:pt x="158" y="117"/>
                    </a:lnTo>
                    <a:lnTo>
                      <a:pt x="163" y="111"/>
                    </a:lnTo>
                    <a:lnTo>
                      <a:pt x="162" y="114"/>
                    </a:lnTo>
                    <a:lnTo>
                      <a:pt x="185" y="49"/>
                    </a:lnTo>
                    <a:cubicBezTo>
                      <a:pt x="186" y="46"/>
                      <a:pt x="189" y="43"/>
                      <a:pt x="192" y="43"/>
                    </a:cubicBezTo>
                    <a:cubicBezTo>
                      <a:pt x="196" y="43"/>
                      <a:pt x="199" y="46"/>
                      <a:pt x="200" y="49"/>
                    </a:cubicBezTo>
                    <a:lnTo>
                      <a:pt x="224" y="114"/>
                    </a:lnTo>
                    <a:lnTo>
                      <a:pt x="222" y="111"/>
                    </a:lnTo>
                    <a:lnTo>
                      <a:pt x="228" y="117"/>
                    </a:lnTo>
                    <a:lnTo>
                      <a:pt x="222" y="114"/>
                    </a:lnTo>
                    <a:lnTo>
                      <a:pt x="230" y="114"/>
                    </a:lnTo>
                    <a:lnTo>
                      <a:pt x="227" y="115"/>
                    </a:lnTo>
                    <a:lnTo>
                      <a:pt x="290" y="85"/>
                    </a:lnTo>
                    <a:cubicBezTo>
                      <a:pt x="293" y="84"/>
                      <a:pt x="297" y="84"/>
                      <a:pt x="299" y="87"/>
                    </a:cubicBezTo>
                    <a:cubicBezTo>
                      <a:pt x="302" y="89"/>
                      <a:pt x="302" y="93"/>
                      <a:pt x="301" y="96"/>
                    </a:cubicBezTo>
                    <a:lnTo>
                      <a:pt x="271" y="159"/>
                    </a:lnTo>
                    <a:lnTo>
                      <a:pt x="271" y="155"/>
                    </a:lnTo>
                    <a:lnTo>
                      <a:pt x="271" y="163"/>
                    </a:lnTo>
                    <a:lnTo>
                      <a:pt x="269" y="158"/>
                    </a:lnTo>
                    <a:lnTo>
                      <a:pt x="276" y="165"/>
                    </a:lnTo>
                    <a:lnTo>
                      <a:pt x="273" y="163"/>
                    </a:lnTo>
                    <a:lnTo>
                      <a:pt x="337" y="186"/>
                    </a:lnTo>
                    <a:cubicBezTo>
                      <a:pt x="340" y="187"/>
                      <a:pt x="342" y="190"/>
                      <a:pt x="342" y="194"/>
                    </a:cubicBezTo>
                    <a:cubicBezTo>
                      <a:pt x="342" y="197"/>
                      <a:pt x="340" y="200"/>
                      <a:pt x="337" y="201"/>
                    </a:cubicBezTo>
                    <a:lnTo>
                      <a:pt x="273" y="223"/>
                    </a:lnTo>
                    <a:lnTo>
                      <a:pt x="276" y="221"/>
                    </a:lnTo>
                    <a:lnTo>
                      <a:pt x="269" y="228"/>
                    </a:lnTo>
                    <a:lnTo>
                      <a:pt x="271" y="222"/>
                    </a:lnTo>
                    <a:lnTo>
                      <a:pt x="271" y="231"/>
                    </a:lnTo>
                    <a:lnTo>
                      <a:pt x="271" y="228"/>
                    </a:lnTo>
                    <a:lnTo>
                      <a:pt x="301" y="290"/>
                    </a:lnTo>
                    <a:cubicBezTo>
                      <a:pt x="302" y="293"/>
                      <a:pt x="302" y="297"/>
                      <a:pt x="299" y="299"/>
                    </a:cubicBezTo>
                    <a:cubicBezTo>
                      <a:pt x="297" y="302"/>
                      <a:pt x="293" y="302"/>
                      <a:pt x="290" y="301"/>
                    </a:cubicBezTo>
                    <a:lnTo>
                      <a:pt x="227" y="271"/>
                    </a:lnTo>
                    <a:lnTo>
                      <a:pt x="230" y="271"/>
                    </a:lnTo>
                    <a:lnTo>
                      <a:pt x="222" y="271"/>
                    </a:lnTo>
                    <a:lnTo>
                      <a:pt x="228" y="269"/>
                    </a:lnTo>
                    <a:lnTo>
                      <a:pt x="222" y="275"/>
                    </a:lnTo>
                    <a:lnTo>
                      <a:pt x="224" y="272"/>
                    </a:lnTo>
                    <a:lnTo>
                      <a:pt x="200" y="338"/>
                    </a:lnTo>
                    <a:cubicBezTo>
                      <a:pt x="199" y="341"/>
                      <a:pt x="196" y="343"/>
                      <a:pt x="192" y="343"/>
                    </a:cubicBezTo>
                    <a:cubicBezTo>
                      <a:pt x="189" y="343"/>
                      <a:pt x="186" y="341"/>
                      <a:pt x="185" y="338"/>
                    </a:cubicBezTo>
                    <a:lnTo>
                      <a:pt x="162" y="272"/>
                    </a:lnTo>
                    <a:lnTo>
                      <a:pt x="163" y="275"/>
                    </a:lnTo>
                    <a:lnTo>
                      <a:pt x="158" y="269"/>
                    </a:lnTo>
                    <a:lnTo>
                      <a:pt x="164" y="271"/>
                    </a:lnTo>
                    <a:lnTo>
                      <a:pt x="159" y="271"/>
                    </a:lnTo>
                    <a:lnTo>
                      <a:pt x="155" y="271"/>
                    </a:lnTo>
                    <a:close/>
                    <a:moveTo>
                      <a:pt x="194" y="384"/>
                    </a:moveTo>
                    <a:cubicBezTo>
                      <a:pt x="192" y="385"/>
                      <a:pt x="190" y="384"/>
                      <a:pt x="188" y="383"/>
                    </a:cubicBezTo>
                    <a:lnTo>
                      <a:pt x="179" y="377"/>
                    </a:lnTo>
                    <a:cubicBezTo>
                      <a:pt x="178" y="376"/>
                      <a:pt x="177" y="375"/>
                      <a:pt x="176" y="373"/>
                    </a:cubicBezTo>
                    <a:lnTo>
                      <a:pt x="146" y="291"/>
                    </a:lnTo>
                    <a:lnTo>
                      <a:pt x="157" y="296"/>
                    </a:lnTo>
                    <a:lnTo>
                      <a:pt x="79" y="332"/>
                    </a:lnTo>
                    <a:lnTo>
                      <a:pt x="72" y="334"/>
                    </a:lnTo>
                    <a:cubicBezTo>
                      <a:pt x="70" y="335"/>
                      <a:pt x="67" y="335"/>
                      <a:pt x="65" y="333"/>
                    </a:cubicBezTo>
                    <a:lnTo>
                      <a:pt x="60" y="330"/>
                    </a:lnTo>
                    <a:cubicBezTo>
                      <a:pt x="59" y="329"/>
                      <a:pt x="58" y="328"/>
                      <a:pt x="57" y="326"/>
                    </a:cubicBezTo>
                    <a:lnTo>
                      <a:pt x="53" y="315"/>
                    </a:lnTo>
                    <a:cubicBezTo>
                      <a:pt x="52" y="313"/>
                      <a:pt x="52" y="311"/>
                      <a:pt x="53" y="309"/>
                    </a:cubicBezTo>
                    <a:lnTo>
                      <a:pt x="91" y="228"/>
                    </a:lnTo>
                    <a:lnTo>
                      <a:pt x="96" y="239"/>
                    </a:lnTo>
                    <a:lnTo>
                      <a:pt x="14" y="211"/>
                    </a:lnTo>
                    <a:cubicBezTo>
                      <a:pt x="12" y="211"/>
                      <a:pt x="11" y="210"/>
                      <a:pt x="10" y="208"/>
                    </a:cubicBezTo>
                    <a:lnTo>
                      <a:pt x="2" y="198"/>
                    </a:lnTo>
                    <a:cubicBezTo>
                      <a:pt x="0" y="196"/>
                      <a:pt x="0" y="192"/>
                      <a:pt x="2" y="189"/>
                    </a:cubicBezTo>
                    <a:lnTo>
                      <a:pt x="10" y="178"/>
                    </a:lnTo>
                    <a:cubicBezTo>
                      <a:pt x="11" y="176"/>
                      <a:pt x="12" y="175"/>
                      <a:pt x="14" y="175"/>
                    </a:cubicBezTo>
                    <a:lnTo>
                      <a:pt x="96" y="147"/>
                    </a:lnTo>
                    <a:lnTo>
                      <a:pt x="91" y="158"/>
                    </a:lnTo>
                    <a:lnTo>
                      <a:pt x="53" y="79"/>
                    </a:lnTo>
                    <a:cubicBezTo>
                      <a:pt x="52" y="77"/>
                      <a:pt x="52" y="75"/>
                      <a:pt x="53" y="73"/>
                    </a:cubicBezTo>
                    <a:lnTo>
                      <a:pt x="57" y="60"/>
                    </a:lnTo>
                    <a:cubicBezTo>
                      <a:pt x="58" y="57"/>
                      <a:pt x="61" y="55"/>
                      <a:pt x="64" y="54"/>
                    </a:cubicBezTo>
                    <a:lnTo>
                      <a:pt x="75" y="53"/>
                    </a:lnTo>
                    <a:cubicBezTo>
                      <a:pt x="76" y="53"/>
                      <a:pt x="78" y="54"/>
                      <a:pt x="79" y="54"/>
                    </a:cubicBezTo>
                    <a:lnTo>
                      <a:pt x="157" y="91"/>
                    </a:lnTo>
                    <a:lnTo>
                      <a:pt x="146" y="96"/>
                    </a:lnTo>
                    <a:lnTo>
                      <a:pt x="176" y="13"/>
                    </a:lnTo>
                    <a:cubicBezTo>
                      <a:pt x="176" y="11"/>
                      <a:pt x="177" y="10"/>
                      <a:pt x="179" y="9"/>
                    </a:cubicBezTo>
                    <a:lnTo>
                      <a:pt x="188" y="2"/>
                    </a:lnTo>
                    <a:cubicBezTo>
                      <a:pt x="190" y="1"/>
                      <a:pt x="192" y="0"/>
                      <a:pt x="195" y="1"/>
                    </a:cubicBezTo>
                    <a:lnTo>
                      <a:pt x="202" y="3"/>
                    </a:lnTo>
                    <a:cubicBezTo>
                      <a:pt x="204" y="3"/>
                      <a:pt x="205" y="5"/>
                      <a:pt x="206" y="6"/>
                    </a:cubicBezTo>
                    <a:lnTo>
                      <a:pt x="209" y="11"/>
                    </a:lnTo>
                    <a:cubicBezTo>
                      <a:pt x="210" y="12"/>
                      <a:pt x="210" y="12"/>
                      <a:pt x="210" y="13"/>
                    </a:cubicBezTo>
                    <a:lnTo>
                      <a:pt x="240" y="96"/>
                    </a:lnTo>
                    <a:lnTo>
                      <a:pt x="229" y="91"/>
                    </a:lnTo>
                    <a:lnTo>
                      <a:pt x="307" y="54"/>
                    </a:lnTo>
                    <a:cubicBezTo>
                      <a:pt x="308" y="54"/>
                      <a:pt x="310" y="53"/>
                      <a:pt x="311" y="53"/>
                    </a:cubicBezTo>
                    <a:lnTo>
                      <a:pt x="324" y="54"/>
                    </a:lnTo>
                    <a:cubicBezTo>
                      <a:pt x="328" y="55"/>
                      <a:pt x="331" y="58"/>
                      <a:pt x="331" y="61"/>
                    </a:cubicBezTo>
                    <a:lnTo>
                      <a:pt x="333" y="74"/>
                    </a:lnTo>
                    <a:cubicBezTo>
                      <a:pt x="334" y="76"/>
                      <a:pt x="333" y="77"/>
                      <a:pt x="333" y="79"/>
                    </a:cubicBezTo>
                    <a:lnTo>
                      <a:pt x="295" y="158"/>
                    </a:lnTo>
                    <a:lnTo>
                      <a:pt x="290" y="147"/>
                    </a:lnTo>
                    <a:lnTo>
                      <a:pt x="372" y="175"/>
                    </a:lnTo>
                    <a:cubicBezTo>
                      <a:pt x="374" y="175"/>
                      <a:pt x="375" y="177"/>
                      <a:pt x="376" y="178"/>
                    </a:cubicBezTo>
                    <a:lnTo>
                      <a:pt x="383" y="189"/>
                    </a:lnTo>
                    <a:cubicBezTo>
                      <a:pt x="385" y="192"/>
                      <a:pt x="385" y="195"/>
                      <a:pt x="383" y="198"/>
                    </a:cubicBezTo>
                    <a:lnTo>
                      <a:pt x="376" y="208"/>
                    </a:lnTo>
                    <a:cubicBezTo>
                      <a:pt x="375" y="209"/>
                      <a:pt x="374" y="210"/>
                      <a:pt x="372" y="211"/>
                    </a:cubicBezTo>
                    <a:lnTo>
                      <a:pt x="290" y="239"/>
                    </a:lnTo>
                    <a:lnTo>
                      <a:pt x="295" y="228"/>
                    </a:lnTo>
                    <a:lnTo>
                      <a:pt x="333" y="309"/>
                    </a:lnTo>
                    <a:cubicBezTo>
                      <a:pt x="333" y="311"/>
                      <a:pt x="334" y="312"/>
                      <a:pt x="333" y="314"/>
                    </a:cubicBezTo>
                    <a:lnTo>
                      <a:pt x="331" y="325"/>
                    </a:lnTo>
                    <a:cubicBezTo>
                      <a:pt x="331" y="327"/>
                      <a:pt x="329" y="330"/>
                      <a:pt x="327" y="331"/>
                    </a:cubicBezTo>
                    <a:lnTo>
                      <a:pt x="321" y="334"/>
                    </a:lnTo>
                    <a:cubicBezTo>
                      <a:pt x="319" y="335"/>
                      <a:pt x="317" y="335"/>
                      <a:pt x="315" y="334"/>
                    </a:cubicBezTo>
                    <a:lnTo>
                      <a:pt x="308" y="332"/>
                    </a:lnTo>
                    <a:cubicBezTo>
                      <a:pt x="308" y="332"/>
                      <a:pt x="307" y="332"/>
                      <a:pt x="307" y="332"/>
                    </a:cubicBezTo>
                    <a:lnTo>
                      <a:pt x="229" y="296"/>
                    </a:lnTo>
                    <a:lnTo>
                      <a:pt x="240" y="291"/>
                    </a:lnTo>
                    <a:lnTo>
                      <a:pt x="210" y="373"/>
                    </a:lnTo>
                    <a:cubicBezTo>
                      <a:pt x="210" y="374"/>
                      <a:pt x="210" y="374"/>
                      <a:pt x="209" y="375"/>
                    </a:cubicBezTo>
                    <a:lnTo>
                      <a:pt x="206" y="380"/>
                    </a:lnTo>
                    <a:cubicBezTo>
                      <a:pt x="205" y="382"/>
                      <a:pt x="203" y="383"/>
                      <a:pt x="201" y="383"/>
                    </a:cubicBezTo>
                    <a:lnTo>
                      <a:pt x="194" y="384"/>
                    </a:lnTo>
                    <a:close/>
                    <a:moveTo>
                      <a:pt x="198" y="368"/>
                    </a:moveTo>
                    <a:lnTo>
                      <a:pt x="193" y="371"/>
                    </a:lnTo>
                    <a:lnTo>
                      <a:pt x="196" y="366"/>
                    </a:lnTo>
                    <a:lnTo>
                      <a:pt x="195" y="368"/>
                    </a:lnTo>
                    <a:lnTo>
                      <a:pt x="225" y="286"/>
                    </a:lnTo>
                    <a:cubicBezTo>
                      <a:pt x="226" y="284"/>
                      <a:pt x="227" y="282"/>
                      <a:pt x="229" y="281"/>
                    </a:cubicBezTo>
                    <a:cubicBezTo>
                      <a:pt x="231" y="280"/>
                      <a:pt x="234" y="280"/>
                      <a:pt x="236" y="281"/>
                    </a:cubicBezTo>
                    <a:lnTo>
                      <a:pt x="314" y="317"/>
                    </a:lnTo>
                    <a:lnTo>
                      <a:pt x="313" y="317"/>
                    </a:lnTo>
                    <a:lnTo>
                      <a:pt x="320" y="319"/>
                    </a:lnTo>
                    <a:lnTo>
                      <a:pt x="314" y="319"/>
                    </a:lnTo>
                    <a:lnTo>
                      <a:pt x="320" y="316"/>
                    </a:lnTo>
                    <a:lnTo>
                      <a:pt x="316" y="322"/>
                    </a:lnTo>
                    <a:lnTo>
                      <a:pt x="318" y="311"/>
                    </a:lnTo>
                    <a:lnTo>
                      <a:pt x="318" y="316"/>
                    </a:lnTo>
                    <a:lnTo>
                      <a:pt x="280" y="235"/>
                    </a:lnTo>
                    <a:cubicBezTo>
                      <a:pt x="279" y="233"/>
                      <a:pt x="279" y="230"/>
                      <a:pt x="280" y="228"/>
                    </a:cubicBezTo>
                    <a:cubicBezTo>
                      <a:pt x="281" y="226"/>
                      <a:pt x="283" y="225"/>
                      <a:pt x="285" y="224"/>
                    </a:cubicBezTo>
                    <a:lnTo>
                      <a:pt x="367" y="196"/>
                    </a:lnTo>
                    <a:lnTo>
                      <a:pt x="363" y="199"/>
                    </a:lnTo>
                    <a:lnTo>
                      <a:pt x="370" y="189"/>
                    </a:lnTo>
                    <a:lnTo>
                      <a:pt x="370" y="198"/>
                    </a:lnTo>
                    <a:lnTo>
                      <a:pt x="363" y="187"/>
                    </a:lnTo>
                    <a:lnTo>
                      <a:pt x="367" y="190"/>
                    </a:lnTo>
                    <a:lnTo>
                      <a:pt x="285" y="162"/>
                    </a:lnTo>
                    <a:cubicBezTo>
                      <a:pt x="283" y="161"/>
                      <a:pt x="281" y="160"/>
                      <a:pt x="280" y="158"/>
                    </a:cubicBezTo>
                    <a:cubicBezTo>
                      <a:pt x="279" y="155"/>
                      <a:pt x="279" y="153"/>
                      <a:pt x="280" y="151"/>
                    </a:cubicBezTo>
                    <a:lnTo>
                      <a:pt x="318" y="72"/>
                    </a:lnTo>
                    <a:lnTo>
                      <a:pt x="318" y="77"/>
                    </a:lnTo>
                    <a:lnTo>
                      <a:pt x="316" y="64"/>
                    </a:lnTo>
                    <a:lnTo>
                      <a:pt x="323" y="70"/>
                    </a:lnTo>
                    <a:lnTo>
                      <a:pt x="310" y="69"/>
                    </a:lnTo>
                    <a:lnTo>
                      <a:pt x="314" y="69"/>
                    </a:lnTo>
                    <a:lnTo>
                      <a:pt x="236" y="106"/>
                    </a:lnTo>
                    <a:cubicBezTo>
                      <a:pt x="234" y="107"/>
                      <a:pt x="232" y="107"/>
                      <a:pt x="229" y="106"/>
                    </a:cubicBezTo>
                    <a:cubicBezTo>
                      <a:pt x="227" y="105"/>
                      <a:pt x="226" y="103"/>
                      <a:pt x="225" y="101"/>
                    </a:cubicBezTo>
                    <a:lnTo>
                      <a:pt x="195" y="18"/>
                    </a:lnTo>
                    <a:lnTo>
                      <a:pt x="196" y="20"/>
                    </a:lnTo>
                    <a:lnTo>
                      <a:pt x="193" y="15"/>
                    </a:lnTo>
                    <a:lnTo>
                      <a:pt x="197" y="18"/>
                    </a:lnTo>
                    <a:lnTo>
                      <a:pt x="190" y="16"/>
                    </a:lnTo>
                    <a:lnTo>
                      <a:pt x="197" y="15"/>
                    </a:lnTo>
                    <a:lnTo>
                      <a:pt x="188" y="22"/>
                    </a:lnTo>
                    <a:lnTo>
                      <a:pt x="191" y="18"/>
                    </a:lnTo>
                    <a:lnTo>
                      <a:pt x="161" y="101"/>
                    </a:lnTo>
                    <a:cubicBezTo>
                      <a:pt x="160" y="103"/>
                      <a:pt x="159" y="105"/>
                      <a:pt x="157" y="106"/>
                    </a:cubicBezTo>
                    <a:cubicBezTo>
                      <a:pt x="154" y="107"/>
                      <a:pt x="152" y="107"/>
                      <a:pt x="150" y="106"/>
                    </a:cubicBezTo>
                    <a:lnTo>
                      <a:pt x="72" y="69"/>
                    </a:lnTo>
                    <a:lnTo>
                      <a:pt x="76" y="69"/>
                    </a:lnTo>
                    <a:lnTo>
                      <a:pt x="65" y="70"/>
                    </a:lnTo>
                    <a:lnTo>
                      <a:pt x="72" y="65"/>
                    </a:lnTo>
                    <a:lnTo>
                      <a:pt x="68" y="78"/>
                    </a:lnTo>
                    <a:lnTo>
                      <a:pt x="68" y="72"/>
                    </a:lnTo>
                    <a:lnTo>
                      <a:pt x="106" y="151"/>
                    </a:lnTo>
                    <a:cubicBezTo>
                      <a:pt x="107" y="153"/>
                      <a:pt x="107" y="155"/>
                      <a:pt x="106" y="158"/>
                    </a:cubicBezTo>
                    <a:cubicBezTo>
                      <a:pt x="105" y="160"/>
                      <a:pt x="103" y="161"/>
                      <a:pt x="101" y="162"/>
                    </a:cubicBezTo>
                    <a:lnTo>
                      <a:pt x="19" y="190"/>
                    </a:lnTo>
                    <a:lnTo>
                      <a:pt x="23" y="187"/>
                    </a:lnTo>
                    <a:lnTo>
                      <a:pt x="15" y="198"/>
                    </a:lnTo>
                    <a:lnTo>
                      <a:pt x="15" y="188"/>
                    </a:lnTo>
                    <a:lnTo>
                      <a:pt x="23" y="198"/>
                    </a:lnTo>
                    <a:lnTo>
                      <a:pt x="19" y="196"/>
                    </a:lnTo>
                    <a:lnTo>
                      <a:pt x="101" y="224"/>
                    </a:lnTo>
                    <a:cubicBezTo>
                      <a:pt x="103" y="225"/>
                      <a:pt x="105" y="226"/>
                      <a:pt x="106" y="228"/>
                    </a:cubicBezTo>
                    <a:cubicBezTo>
                      <a:pt x="107" y="230"/>
                      <a:pt x="107" y="233"/>
                      <a:pt x="106" y="235"/>
                    </a:cubicBezTo>
                    <a:lnTo>
                      <a:pt x="68" y="316"/>
                    </a:lnTo>
                    <a:lnTo>
                      <a:pt x="68" y="310"/>
                    </a:lnTo>
                    <a:lnTo>
                      <a:pt x="72" y="321"/>
                    </a:lnTo>
                    <a:lnTo>
                      <a:pt x="69" y="317"/>
                    </a:lnTo>
                    <a:lnTo>
                      <a:pt x="74" y="320"/>
                    </a:lnTo>
                    <a:lnTo>
                      <a:pt x="67" y="319"/>
                    </a:lnTo>
                    <a:lnTo>
                      <a:pt x="72" y="317"/>
                    </a:lnTo>
                    <a:lnTo>
                      <a:pt x="150" y="281"/>
                    </a:lnTo>
                    <a:cubicBezTo>
                      <a:pt x="152" y="280"/>
                      <a:pt x="154" y="280"/>
                      <a:pt x="157" y="281"/>
                    </a:cubicBezTo>
                    <a:cubicBezTo>
                      <a:pt x="159" y="282"/>
                      <a:pt x="160" y="284"/>
                      <a:pt x="161" y="286"/>
                    </a:cubicBezTo>
                    <a:lnTo>
                      <a:pt x="191" y="368"/>
                    </a:lnTo>
                    <a:lnTo>
                      <a:pt x="188" y="364"/>
                    </a:lnTo>
                    <a:lnTo>
                      <a:pt x="197" y="370"/>
                    </a:lnTo>
                    <a:lnTo>
                      <a:pt x="191" y="369"/>
                    </a:lnTo>
                    <a:lnTo>
                      <a:pt x="198" y="36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7" name="Freeform 173"/>
              <p:cNvSpPr>
                <a:spLocks/>
              </p:cNvSpPr>
              <p:nvPr/>
            </p:nvSpPr>
            <p:spPr bwMode="auto">
              <a:xfrm>
                <a:off x="1484" y="3885"/>
                <a:ext cx="130" cy="89"/>
              </a:xfrm>
              <a:custGeom>
                <a:avLst/>
                <a:gdLst/>
                <a:ahLst/>
                <a:cxnLst>
                  <a:cxn ang="0">
                    <a:pos x="130" y="0"/>
                  </a:cxn>
                  <a:cxn ang="0">
                    <a:pos x="130" y="0"/>
                  </a:cxn>
                  <a:cxn ang="0">
                    <a:pos x="0" y="89"/>
                  </a:cxn>
                  <a:cxn ang="0">
                    <a:pos x="130" y="0"/>
                  </a:cxn>
                </a:cxnLst>
                <a:rect l="0" t="0" r="r" b="b"/>
                <a:pathLst>
                  <a:path w="130" h="89">
                    <a:moveTo>
                      <a:pt x="130" y="0"/>
                    </a:moveTo>
                    <a:lnTo>
                      <a:pt x="130" y="0"/>
                    </a:lnTo>
                    <a:lnTo>
                      <a:pt x="0" y="89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8" name="Freeform 174"/>
              <p:cNvSpPr>
                <a:spLocks/>
              </p:cNvSpPr>
              <p:nvPr/>
            </p:nvSpPr>
            <p:spPr bwMode="auto">
              <a:xfrm>
                <a:off x="1483" y="3884"/>
                <a:ext cx="132" cy="91"/>
              </a:xfrm>
              <a:custGeom>
                <a:avLst/>
                <a:gdLst/>
                <a:ahLst/>
                <a:cxnLst>
                  <a:cxn ang="0">
                    <a:pos x="132" y="2"/>
                  </a:cxn>
                  <a:cxn ang="0">
                    <a:pos x="2" y="91"/>
                  </a:cxn>
                  <a:cxn ang="0">
                    <a:pos x="0" y="89"/>
                  </a:cxn>
                  <a:cxn ang="0">
                    <a:pos x="130" y="0"/>
                  </a:cxn>
                  <a:cxn ang="0">
                    <a:pos x="132" y="2"/>
                  </a:cxn>
                </a:cxnLst>
                <a:rect l="0" t="0" r="r" b="b"/>
                <a:pathLst>
                  <a:path w="132" h="91">
                    <a:moveTo>
                      <a:pt x="132" y="2"/>
                    </a:moveTo>
                    <a:lnTo>
                      <a:pt x="2" y="91"/>
                    </a:lnTo>
                    <a:lnTo>
                      <a:pt x="0" y="89"/>
                    </a:lnTo>
                    <a:lnTo>
                      <a:pt x="130" y="0"/>
                    </a:lnTo>
                    <a:lnTo>
                      <a:pt x="132" y="2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9" name="Freeform 175"/>
              <p:cNvSpPr>
                <a:spLocks/>
              </p:cNvSpPr>
              <p:nvPr/>
            </p:nvSpPr>
            <p:spPr bwMode="auto">
              <a:xfrm>
                <a:off x="1484" y="3883"/>
                <a:ext cx="132" cy="94"/>
              </a:xfrm>
              <a:custGeom>
                <a:avLst/>
                <a:gdLst/>
                <a:ahLst/>
                <a:cxnLst>
                  <a:cxn ang="0">
                    <a:pos x="12" y="592"/>
                  </a:cxn>
                  <a:cxn ang="0">
                    <a:pos x="12" y="592"/>
                  </a:cxn>
                  <a:cxn ang="0">
                    <a:pos x="4" y="588"/>
                  </a:cxn>
                  <a:cxn ang="0">
                    <a:pos x="7" y="573"/>
                  </a:cxn>
                  <a:cxn ang="0">
                    <a:pos x="815" y="4"/>
                  </a:cxn>
                  <a:cxn ang="0">
                    <a:pos x="829" y="7"/>
                  </a:cxn>
                  <a:cxn ang="0">
                    <a:pos x="828" y="21"/>
                  </a:cxn>
                  <a:cxn ang="0">
                    <a:pos x="18" y="591"/>
                  </a:cxn>
                  <a:cxn ang="0">
                    <a:pos x="12" y="592"/>
                  </a:cxn>
                </a:cxnLst>
                <a:rect l="0" t="0" r="r" b="b"/>
                <a:pathLst>
                  <a:path w="832" h="592">
                    <a:moveTo>
                      <a:pt x="12" y="592"/>
                    </a:moveTo>
                    <a:lnTo>
                      <a:pt x="12" y="592"/>
                    </a:lnTo>
                    <a:cubicBezTo>
                      <a:pt x="8" y="592"/>
                      <a:pt x="5" y="591"/>
                      <a:pt x="4" y="588"/>
                    </a:cubicBezTo>
                    <a:cubicBezTo>
                      <a:pt x="0" y="583"/>
                      <a:pt x="2" y="576"/>
                      <a:pt x="7" y="573"/>
                    </a:cubicBezTo>
                    <a:lnTo>
                      <a:pt x="815" y="4"/>
                    </a:lnTo>
                    <a:cubicBezTo>
                      <a:pt x="820" y="0"/>
                      <a:pt x="826" y="2"/>
                      <a:pt x="829" y="7"/>
                    </a:cubicBezTo>
                    <a:cubicBezTo>
                      <a:pt x="832" y="12"/>
                      <a:pt x="832" y="18"/>
                      <a:pt x="828" y="21"/>
                    </a:cubicBezTo>
                    <a:lnTo>
                      <a:pt x="18" y="591"/>
                    </a:lnTo>
                    <a:cubicBezTo>
                      <a:pt x="16" y="592"/>
                      <a:pt x="15" y="592"/>
                      <a:pt x="12" y="592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0" name="Freeform 176"/>
              <p:cNvSpPr>
                <a:spLocks noEditPoints="1"/>
              </p:cNvSpPr>
              <p:nvPr/>
            </p:nvSpPr>
            <p:spPr bwMode="auto">
              <a:xfrm>
                <a:off x="1483" y="3882"/>
                <a:ext cx="134" cy="96"/>
              </a:xfrm>
              <a:custGeom>
                <a:avLst/>
                <a:gdLst/>
                <a:ahLst/>
                <a:cxnLst>
                  <a:cxn ang="0">
                    <a:pos x="20" y="606"/>
                  </a:cxn>
                  <a:cxn ang="0">
                    <a:pos x="15" y="606"/>
                  </a:cxn>
                  <a:cxn ang="0">
                    <a:pos x="7" y="602"/>
                  </a:cxn>
                  <a:cxn ang="0">
                    <a:pos x="3" y="596"/>
                  </a:cxn>
                  <a:cxn ang="0">
                    <a:pos x="1" y="588"/>
                  </a:cxn>
                  <a:cxn ang="0">
                    <a:pos x="2" y="582"/>
                  </a:cxn>
                  <a:cxn ang="0">
                    <a:pos x="7" y="575"/>
                  </a:cxn>
                  <a:cxn ang="0">
                    <a:pos x="9" y="573"/>
                  </a:cxn>
                  <a:cxn ang="0">
                    <a:pos x="817" y="4"/>
                  </a:cxn>
                  <a:cxn ang="0">
                    <a:pos x="820" y="3"/>
                  </a:cxn>
                  <a:cxn ang="0">
                    <a:pos x="828" y="1"/>
                  </a:cxn>
                  <a:cxn ang="0">
                    <a:pos x="835" y="2"/>
                  </a:cxn>
                  <a:cxn ang="0">
                    <a:pos x="841" y="7"/>
                  </a:cxn>
                  <a:cxn ang="0">
                    <a:pos x="843" y="14"/>
                  </a:cxn>
                  <a:cxn ang="0">
                    <a:pos x="842" y="28"/>
                  </a:cxn>
                  <a:cxn ang="0">
                    <a:pos x="839" y="34"/>
                  </a:cxn>
                  <a:cxn ang="0">
                    <a:pos x="29" y="604"/>
                  </a:cxn>
                  <a:cxn ang="0">
                    <a:pos x="26" y="605"/>
                  </a:cxn>
                  <a:cxn ang="0">
                    <a:pos x="20" y="606"/>
                  </a:cxn>
                  <a:cxn ang="0">
                    <a:pos x="23" y="590"/>
                  </a:cxn>
                  <a:cxn ang="0">
                    <a:pos x="20" y="591"/>
                  </a:cxn>
                  <a:cxn ang="0">
                    <a:pos x="830" y="21"/>
                  </a:cxn>
                  <a:cxn ang="0">
                    <a:pos x="826" y="27"/>
                  </a:cxn>
                  <a:cxn ang="0">
                    <a:pos x="827" y="13"/>
                  </a:cxn>
                  <a:cxn ang="0">
                    <a:pos x="830" y="20"/>
                  </a:cxn>
                  <a:cxn ang="0">
                    <a:pos x="824" y="15"/>
                  </a:cxn>
                  <a:cxn ang="0">
                    <a:pos x="831" y="16"/>
                  </a:cxn>
                  <a:cxn ang="0">
                    <a:pos x="823" y="18"/>
                  </a:cxn>
                  <a:cxn ang="0">
                    <a:pos x="826" y="17"/>
                  </a:cxn>
                  <a:cxn ang="0">
                    <a:pos x="18" y="586"/>
                  </a:cxn>
                  <a:cxn ang="0">
                    <a:pos x="20" y="584"/>
                  </a:cxn>
                  <a:cxn ang="0">
                    <a:pos x="15" y="591"/>
                  </a:cxn>
                  <a:cxn ang="0">
                    <a:pos x="16" y="585"/>
                  </a:cxn>
                  <a:cxn ang="0">
                    <a:pos x="18" y="593"/>
                  </a:cxn>
                  <a:cxn ang="0">
                    <a:pos x="14" y="587"/>
                  </a:cxn>
                  <a:cxn ang="0">
                    <a:pos x="22" y="591"/>
                  </a:cxn>
                  <a:cxn ang="0">
                    <a:pos x="17" y="591"/>
                  </a:cxn>
                  <a:cxn ang="0">
                    <a:pos x="23" y="590"/>
                  </a:cxn>
                </a:cxnLst>
                <a:rect l="0" t="0" r="r" b="b"/>
                <a:pathLst>
                  <a:path w="844" h="607">
                    <a:moveTo>
                      <a:pt x="20" y="606"/>
                    </a:moveTo>
                    <a:cubicBezTo>
                      <a:pt x="18" y="607"/>
                      <a:pt x="16" y="606"/>
                      <a:pt x="15" y="606"/>
                    </a:cubicBezTo>
                    <a:lnTo>
                      <a:pt x="7" y="602"/>
                    </a:lnTo>
                    <a:cubicBezTo>
                      <a:pt x="5" y="601"/>
                      <a:pt x="3" y="599"/>
                      <a:pt x="3" y="596"/>
                    </a:cubicBezTo>
                    <a:lnTo>
                      <a:pt x="1" y="588"/>
                    </a:lnTo>
                    <a:cubicBezTo>
                      <a:pt x="0" y="586"/>
                      <a:pt x="1" y="584"/>
                      <a:pt x="2" y="582"/>
                    </a:cubicBezTo>
                    <a:lnTo>
                      <a:pt x="7" y="575"/>
                    </a:lnTo>
                    <a:cubicBezTo>
                      <a:pt x="7" y="574"/>
                      <a:pt x="8" y="573"/>
                      <a:pt x="9" y="573"/>
                    </a:cubicBezTo>
                    <a:lnTo>
                      <a:pt x="817" y="4"/>
                    </a:lnTo>
                    <a:cubicBezTo>
                      <a:pt x="818" y="3"/>
                      <a:pt x="819" y="3"/>
                      <a:pt x="820" y="3"/>
                    </a:cubicBezTo>
                    <a:lnTo>
                      <a:pt x="828" y="1"/>
                    </a:lnTo>
                    <a:cubicBezTo>
                      <a:pt x="830" y="0"/>
                      <a:pt x="833" y="1"/>
                      <a:pt x="835" y="2"/>
                    </a:cubicBezTo>
                    <a:lnTo>
                      <a:pt x="841" y="7"/>
                    </a:lnTo>
                    <a:cubicBezTo>
                      <a:pt x="843" y="9"/>
                      <a:pt x="844" y="11"/>
                      <a:pt x="843" y="14"/>
                    </a:cubicBezTo>
                    <a:lnTo>
                      <a:pt x="842" y="28"/>
                    </a:lnTo>
                    <a:cubicBezTo>
                      <a:pt x="842" y="30"/>
                      <a:pt x="841" y="33"/>
                      <a:pt x="839" y="34"/>
                    </a:cubicBezTo>
                    <a:lnTo>
                      <a:pt x="29" y="604"/>
                    </a:lnTo>
                    <a:cubicBezTo>
                      <a:pt x="28" y="605"/>
                      <a:pt x="27" y="605"/>
                      <a:pt x="26" y="605"/>
                    </a:cubicBezTo>
                    <a:lnTo>
                      <a:pt x="20" y="606"/>
                    </a:lnTo>
                    <a:close/>
                    <a:moveTo>
                      <a:pt x="23" y="590"/>
                    </a:moveTo>
                    <a:lnTo>
                      <a:pt x="20" y="591"/>
                    </a:lnTo>
                    <a:lnTo>
                      <a:pt x="830" y="21"/>
                    </a:lnTo>
                    <a:lnTo>
                      <a:pt x="826" y="27"/>
                    </a:lnTo>
                    <a:lnTo>
                      <a:pt x="827" y="13"/>
                    </a:lnTo>
                    <a:lnTo>
                      <a:pt x="830" y="20"/>
                    </a:lnTo>
                    <a:lnTo>
                      <a:pt x="824" y="15"/>
                    </a:lnTo>
                    <a:lnTo>
                      <a:pt x="831" y="16"/>
                    </a:lnTo>
                    <a:lnTo>
                      <a:pt x="823" y="18"/>
                    </a:lnTo>
                    <a:lnTo>
                      <a:pt x="826" y="17"/>
                    </a:lnTo>
                    <a:lnTo>
                      <a:pt x="18" y="586"/>
                    </a:lnTo>
                    <a:lnTo>
                      <a:pt x="20" y="584"/>
                    </a:lnTo>
                    <a:lnTo>
                      <a:pt x="15" y="591"/>
                    </a:lnTo>
                    <a:lnTo>
                      <a:pt x="16" y="585"/>
                    </a:lnTo>
                    <a:lnTo>
                      <a:pt x="18" y="593"/>
                    </a:lnTo>
                    <a:lnTo>
                      <a:pt x="14" y="587"/>
                    </a:lnTo>
                    <a:lnTo>
                      <a:pt x="22" y="591"/>
                    </a:lnTo>
                    <a:lnTo>
                      <a:pt x="17" y="591"/>
                    </a:lnTo>
                    <a:lnTo>
                      <a:pt x="23" y="59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1" name="Freeform 177"/>
              <p:cNvSpPr>
                <a:spLocks/>
              </p:cNvSpPr>
              <p:nvPr/>
            </p:nvSpPr>
            <p:spPr bwMode="auto">
              <a:xfrm>
                <a:off x="1504" y="3778"/>
                <a:ext cx="107" cy="102"/>
              </a:xfrm>
              <a:custGeom>
                <a:avLst/>
                <a:gdLst/>
                <a:ahLst/>
                <a:cxnLst>
                  <a:cxn ang="0">
                    <a:pos x="107" y="102"/>
                  </a:cxn>
                  <a:cxn ang="0">
                    <a:pos x="107" y="102"/>
                  </a:cxn>
                  <a:cxn ang="0">
                    <a:pos x="0" y="0"/>
                  </a:cxn>
                  <a:cxn ang="0">
                    <a:pos x="107" y="102"/>
                  </a:cxn>
                </a:cxnLst>
                <a:rect l="0" t="0" r="r" b="b"/>
                <a:pathLst>
                  <a:path w="107" h="102">
                    <a:moveTo>
                      <a:pt x="107" y="102"/>
                    </a:moveTo>
                    <a:lnTo>
                      <a:pt x="107" y="102"/>
                    </a:lnTo>
                    <a:lnTo>
                      <a:pt x="0" y="0"/>
                    </a:lnTo>
                    <a:lnTo>
                      <a:pt x="107" y="102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2" name="Freeform 178"/>
              <p:cNvSpPr>
                <a:spLocks/>
              </p:cNvSpPr>
              <p:nvPr/>
            </p:nvSpPr>
            <p:spPr bwMode="auto">
              <a:xfrm>
                <a:off x="1504" y="3777"/>
                <a:ext cx="108" cy="104"/>
              </a:xfrm>
              <a:custGeom>
                <a:avLst/>
                <a:gdLst/>
                <a:ahLst/>
                <a:cxnLst>
                  <a:cxn ang="0">
                    <a:pos x="107" y="104"/>
                  </a:cxn>
                  <a:cxn ang="0">
                    <a:pos x="0" y="2"/>
                  </a:cxn>
                  <a:cxn ang="0">
                    <a:pos x="1" y="0"/>
                  </a:cxn>
                  <a:cxn ang="0">
                    <a:pos x="108" y="102"/>
                  </a:cxn>
                  <a:cxn ang="0">
                    <a:pos x="107" y="104"/>
                  </a:cxn>
                </a:cxnLst>
                <a:rect l="0" t="0" r="r" b="b"/>
                <a:pathLst>
                  <a:path w="108" h="104">
                    <a:moveTo>
                      <a:pt x="107" y="104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108" y="102"/>
                    </a:lnTo>
                    <a:lnTo>
                      <a:pt x="107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3" name="Freeform 179"/>
              <p:cNvSpPr>
                <a:spLocks/>
              </p:cNvSpPr>
              <p:nvPr/>
            </p:nvSpPr>
            <p:spPr bwMode="auto">
              <a:xfrm>
                <a:off x="1504" y="3776"/>
                <a:ext cx="110" cy="107"/>
              </a:xfrm>
              <a:custGeom>
                <a:avLst/>
                <a:gdLst/>
                <a:ahLst/>
                <a:cxnLst>
                  <a:cxn ang="0">
                    <a:pos x="677" y="672"/>
                  </a:cxn>
                  <a:cxn ang="0">
                    <a:pos x="677" y="672"/>
                  </a:cxn>
                  <a:cxn ang="0">
                    <a:pos x="669" y="669"/>
                  </a:cxn>
                  <a:cxn ang="0">
                    <a:pos x="5" y="20"/>
                  </a:cxn>
                  <a:cxn ang="0">
                    <a:pos x="4" y="4"/>
                  </a:cxn>
                  <a:cxn ang="0">
                    <a:pos x="20" y="4"/>
                  </a:cxn>
                  <a:cxn ang="0">
                    <a:pos x="685" y="653"/>
                  </a:cxn>
                  <a:cxn ang="0">
                    <a:pos x="685" y="669"/>
                  </a:cxn>
                  <a:cxn ang="0">
                    <a:pos x="677" y="672"/>
                  </a:cxn>
                </a:cxnLst>
                <a:rect l="0" t="0" r="r" b="b"/>
                <a:pathLst>
                  <a:path w="688" h="672">
                    <a:moveTo>
                      <a:pt x="677" y="672"/>
                    </a:moveTo>
                    <a:lnTo>
                      <a:pt x="677" y="672"/>
                    </a:lnTo>
                    <a:cubicBezTo>
                      <a:pt x="674" y="672"/>
                      <a:pt x="673" y="671"/>
                      <a:pt x="669" y="669"/>
                    </a:cubicBezTo>
                    <a:lnTo>
                      <a:pt x="5" y="20"/>
                    </a:lnTo>
                    <a:cubicBezTo>
                      <a:pt x="0" y="15"/>
                      <a:pt x="0" y="9"/>
                      <a:pt x="4" y="4"/>
                    </a:cubicBezTo>
                    <a:cubicBezTo>
                      <a:pt x="8" y="0"/>
                      <a:pt x="15" y="0"/>
                      <a:pt x="20" y="4"/>
                    </a:cubicBezTo>
                    <a:lnTo>
                      <a:pt x="685" y="653"/>
                    </a:lnTo>
                    <a:cubicBezTo>
                      <a:pt x="688" y="658"/>
                      <a:pt x="688" y="664"/>
                      <a:pt x="685" y="669"/>
                    </a:cubicBezTo>
                    <a:cubicBezTo>
                      <a:pt x="684" y="671"/>
                      <a:pt x="681" y="672"/>
                      <a:pt x="677" y="672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4" name="Freeform 180"/>
              <p:cNvSpPr>
                <a:spLocks noEditPoints="1"/>
              </p:cNvSpPr>
              <p:nvPr/>
            </p:nvSpPr>
            <p:spPr bwMode="auto">
              <a:xfrm>
                <a:off x="1503" y="3775"/>
                <a:ext cx="112" cy="109"/>
              </a:xfrm>
              <a:custGeom>
                <a:avLst/>
                <a:gdLst/>
                <a:ahLst/>
                <a:cxnLst>
                  <a:cxn ang="0">
                    <a:pos x="687" y="684"/>
                  </a:cxn>
                  <a:cxn ang="0">
                    <a:pos x="682" y="684"/>
                  </a:cxn>
                  <a:cxn ang="0">
                    <a:pos x="674" y="681"/>
                  </a:cxn>
                  <a:cxn ang="0">
                    <a:pos x="671" y="679"/>
                  </a:cxn>
                  <a:cxn ang="0">
                    <a:pos x="7" y="30"/>
                  </a:cxn>
                  <a:cxn ang="0">
                    <a:pos x="5" y="28"/>
                  </a:cxn>
                  <a:cxn ang="0">
                    <a:pos x="1" y="20"/>
                  </a:cxn>
                  <a:cxn ang="0">
                    <a:pos x="1" y="14"/>
                  </a:cxn>
                  <a:cxn ang="0">
                    <a:pos x="4" y="6"/>
                  </a:cxn>
                  <a:cxn ang="0">
                    <a:pos x="11" y="0"/>
                  </a:cxn>
                  <a:cxn ang="0">
                    <a:pos x="27" y="0"/>
                  </a:cxn>
                  <a:cxn ang="0">
                    <a:pos x="33" y="3"/>
                  </a:cxn>
                  <a:cxn ang="0">
                    <a:pos x="698" y="652"/>
                  </a:cxn>
                  <a:cxn ang="0">
                    <a:pos x="700" y="657"/>
                  </a:cxn>
                  <a:cxn ang="0">
                    <a:pos x="700" y="673"/>
                  </a:cxn>
                  <a:cxn ang="0">
                    <a:pos x="695" y="681"/>
                  </a:cxn>
                  <a:cxn ang="0">
                    <a:pos x="687" y="684"/>
                  </a:cxn>
                  <a:cxn ang="0">
                    <a:pos x="690" y="666"/>
                  </a:cxn>
                  <a:cxn ang="0">
                    <a:pos x="684" y="673"/>
                  </a:cxn>
                  <a:cxn ang="0">
                    <a:pos x="684" y="657"/>
                  </a:cxn>
                  <a:cxn ang="0">
                    <a:pos x="687" y="663"/>
                  </a:cxn>
                  <a:cxn ang="0">
                    <a:pos x="22" y="14"/>
                  </a:cxn>
                  <a:cxn ang="0">
                    <a:pos x="27" y="16"/>
                  </a:cxn>
                  <a:cxn ang="0">
                    <a:pos x="11" y="16"/>
                  </a:cxn>
                  <a:cxn ang="0">
                    <a:pos x="19" y="11"/>
                  </a:cxn>
                  <a:cxn ang="0">
                    <a:pos x="16" y="19"/>
                  </a:cxn>
                  <a:cxn ang="0">
                    <a:pos x="16" y="13"/>
                  </a:cxn>
                  <a:cxn ang="0">
                    <a:pos x="20" y="21"/>
                  </a:cxn>
                  <a:cxn ang="0">
                    <a:pos x="18" y="19"/>
                  </a:cxn>
                  <a:cxn ang="0">
                    <a:pos x="682" y="668"/>
                  </a:cxn>
                  <a:cxn ang="0">
                    <a:pos x="679" y="666"/>
                  </a:cxn>
                  <a:cxn ang="0">
                    <a:pos x="687" y="669"/>
                  </a:cxn>
                  <a:cxn ang="0">
                    <a:pos x="682" y="669"/>
                  </a:cxn>
                  <a:cxn ang="0">
                    <a:pos x="690" y="666"/>
                  </a:cxn>
                </a:cxnLst>
                <a:rect l="0" t="0" r="r" b="b"/>
                <a:pathLst>
                  <a:path w="700" h="685">
                    <a:moveTo>
                      <a:pt x="687" y="684"/>
                    </a:moveTo>
                    <a:cubicBezTo>
                      <a:pt x="685" y="685"/>
                      <a:pt x="683" y="685"/>
                      <a:pt x="682" y="684"/>
                    </a:cubicBezTo>
                    <a:lnTo>
                      <a:pt x="674" y="681"/>
                    </a:lnTo>
                    <a:cubicBezTo>
                      <a:pt x="673" y="681"/>
                      <a:pt x="672" y="680"/>
                      <a:pt x="671" y="679"/>
                    </a:cubicBezTo>
                    <a:lnTo>
                      <a:pt x="7" y="30"/>
                    </a:lnTo>
                    <a:cubicBezTo>
                      <a:pt x="6" y="30"/>
                      <a:pt x="6" y="29"/>
                      <a:pt x="5" y="28"/>
                    </a:cubicBezTo>
                    <a:lnTo>
                      <a:pt x="1" y="20"/>
                    </a:lnTo>
                    <a:cubicBezTo>
                      <a:pt x="0" y="18"/>
                      <a:pt x="0" y="16"/>
                      <a:pt x="1" y="14"/>
                    </a:cubicBezTo>
                    <a:lnTo>
                      <a:pt x="4" y="6"/>
                    </a:lnTo>
                    <a:cubicBezTo>
                      <a:pt x="5" y="3"/>
                      <a:pt x="8" y="0"/>
                      <a:pt x="11" y="0"/>
                    </a:cubicBezTo>
                    <a:lnTo>
                      <a:pt x="27" y="0"/>
                    </a:lnTo>
                    <a:cubicBezTo>
                      <a:pt x="30" y="0"/>
                      <a:pt x="32" y="1"/>
                      <a:pt x="33" y="3"/>
                    </a:cubicBezTo>
                    <a:lnTo>
                      <a:pt x="698" y="652"/>
                    </a:lnTo>
                    <a:cubicBezTo>
                      <a:pt x="700" y="653"/>
                      <a:pt x="700" y="655"/>
                      <a:pt x="700" y="657"/>
                    </a:cubicBezTo>
                    <a:lnTo>
                      <a:pt x="700" y="673"/>
                    </a:lnTo>
                    <a:cubicBezTo>
                      <a:pt x="700" y="677"/>
                      <a:pt x="698" y="680"/>
                      <a:pt x="695" y="681"/>
                    </a:cubicBezTo>
                    <a:lnTo>
                      <a:pt x="687" y="684"/>
                    </a:lnTo>
                    <a:close/>
                    <a:moveTo>
                      <a:pt x="690" y="666"/>
                    </a:moveTo>
                    <a:lnTo>
                      <a:pt x="684" y="673"/>
                    </a:lnTo>
                    <a:lnTo>
                      <a:pt x="684" y="657"/>
                    </a:lnTo>
                    <a:lnTo>
                      <a:pt x="687" y="663"/>
                    </a:lnTo>
                    <a:lnTo>
                      <a:pt x="22" y="14"/>
                    </a:lnTo>
                    <a:lnTo>
                      <a:pt x="27" y="16"/>
                    </a:lnTo>
                    <a:lnTo>
                      <a:pt x="11" y="16"/>
                    </a:lnTo>
                    <a:lnTo>
                      <a:pt x="19" y="11"/>
                    </a:lnTo>
                    <a:lnTo>
                      <a:pt x="16" y="19"/>
                    </a:lnTo>
                    <a:lnTo>
                      <a:pt x="16" y="13"/>
                    </a:lnTo>
                    <a:lnTo>
                      <a:pt x="20" y="21"/>
                    </a:lnTo>
                    <a:lnTo>
                      <a:pt x="18" y="19"/>
                    </a:lnTo>
                    <a:lnTo>
                      <a:pt x="682" y="668"/>
                    </a:lnTo>
                    <a:lnTo>
                      <a:pt x="679" y="666"/>
                    </a:lnTo>
                    <a:lnTo>
                      <a:pt x="687" y="669"/>
                    </a:lnTo>
                    <a:lnTo>
                      <a:pt x="682" y="669"/>
                    </a:lnTo>
                    <a:lnTo>
                      <a:pt x="690" y="66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5" name="Freeform 181"/>
              <p:cNvSpPr>
                <a:spLocks/>
              </p:cNvSpPr>
              <p:nvPr/>
            </p:nvSpPr>
            <p:spPr bwMode="auto">
              <a:xfrm>
                <a:off x="1260" y="3778"/>
                <a:ext cx="99" cy="102"/>
              </a:xfrm>
              <a:custGeom>
                <a:avLst/>
                <a:gdLst/>
                <a:ahLst/>
                <a:cxnLst>
                  <a:cxn ang="0">
                    <a:pos x="99" y="102"/>
                  </a:cxn>
                  <a:cxn ang="0">
                    <a:pos x="99" y="102"/>
                  </a:cxn>
                  <a:cxn ang="0">
                    <a:pos x="0" y="0"/>
                  </a:cxn>
                  <a:cxn ang="0">
                    <a:pos x="99" y="102"/>
                  </a:cxn>
                </a:cxnLst>
                <a:rect l="0" t="0" r="r" b="b"/>
                <a:pathLst>
                  <a:path w="99" h="102">
                    <a:moveTo>
                      <a:pt x="99" y="102"/>
                    </a:moveTo>
                    <a:lnTo>
                      <a:pt x="99" y="102"/>
                    </a:lnTo>
                    <a:lnTo>
                      <a:pt x="0" y="0"/>
                    </a:lnTo>
                    <a:lnTo>
                      <a:pt x="99" y="102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6" name="Freeform 182"/>
              <p:cNvSpPr>
                <a:spLocks/>
              </p:cNvSpPr>
              <p:nvPr/>
            </p:nvSpPr>
            <p:spPr bwMode="auto">
              <a:xfrm>
                <a:off x="1259" y="3777"/>
                <a:ext cx="101" cy="104"/>
              </a:xfrm>
              <a:custGeom>
                <a:avLst/>
                <a:gdLst/>
                <a:ahLst/>
                <a:cxnLst>
                  <a:cxn ang="0">
                    <a:pos x="99" y="104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101" y="102"/>
                  </a:cxn>
                  <a:cxn ang="0">
                    <a:pos x="99" y="104"/>
                  </a:cxn>
                </a:cxnLst>
                <a:rect l="0" t="0" r="r" b="b"/>
                <a:pathLst>
                  <a:path w="101" h="104">
                    <a:moveTo>
                      <a:pt x="99" y="104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101" y="102"/>
                    </a:lnTo>
                    <a:lnTo>
                      <a:pt x="99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7" name="Freeform 183"/>
              <p:cNvSpPr>
                <a:spLocks/>
              </p:cNvSpPr>
              <p:nvPr/>
            </p:nvSpPr>
            <p:spPr bwMode="auto">
              <a:xfrm>
                <a:off x="1260" y="3776"/>
                <a:ext cx="102" cy="107"/>
              </a:xfrm>
              <a:custGeom>
                <a:avLst/>
                <a:gdLst/>
                <a:ahLst/>
                <a:cxnLst>
                  <a:cxn ang="0">
                    <a:pos x="628" y="672"/>
                  </a:cxn>
                  <a:cxn ang="0">
                    <a:pos x="628" y="672"/>
                  </a:cxn>
                  <a:cxn ang="0">
                    <a:pos x="621" y="669"/>
                  </a:cxn>
                  <a:cxn ang="0">
                    <a:pos x="4" y="20"/>
                  </a:cxn>
                  <a:cxn ang="0">
                    <a:pos x="4" y="5"/>
                  </a:cxn>
                  <a:cxn ang="0">
                    <a:pos x="20" y="5"/>
                  </a:cxn>
                  <a:cxn ang="0">
                    <a:pos x="636" y="655"/>
                  </a:cxn>
                  <a:cxn ang="0">
                    <a:pos x="636" y="669"/>
                  </a:cxn>
                  <a:cxn ang="0">
                    <a:pos x="628" y="672"/>
                  </a:cxn>
                </a:cxnLst>
                <a:rect l="0" t="0" r="r" b="b"/>
                <a:pathLst>
                  <a:path w="640" h="672">
                    <a:moveTo>
                      <a:pt x="628" y="672"/>
                    </a:moveTo>
                    <a:lnTo>
                      <a:pt x="628" y="672"/>
                    </a:lnTo>
                    <a:cubicBezTo>
                      <a:pt x="626" y="672"/>
                      <a:pt x="623" y="671"/>
                      <a:pt x="621" y="669"/>
                    </a:cubicBezTo>
                    <a:lnTo>
                      <a:pt x="4" y="20"/>
                    </a:lnTo>
                    <a:cubicBezTo>
                      <a:pt x="0" y="15"/>
                      <a:pt x="0" y="8"/>
                      <a:pt x="4" y="5"/>
                    </a:cubicBezTo>
                    <a:cubicBezTo>
                      <a:pt x="8" y="0"/>
                      <a:pt x="15" y="0"/>
                      <a:pt x="20" y="5"/>
                    </a:cubicBezTo>
                    <a:lnTo>
                      <a:pt x="636" y="655"/>
                    </a:lnTo>
                    <a:cubicBezTo>
                      <a:pt x="640" y="658"/>
                      <a:pt x="640" y="666"/>
                      <a:pt x="636" y="669"/>
                    </a:cubicBezTo>
                    <a:cubicBezTo>
                      <a:pt x="634" y="671"/>
                      <a:pt x="631" y="672"/>
                      <a:pt x="628" y="672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8" name="Freeform 184"/>
              <p:cNvSpPr>
                <a:spLocks noEditPoints="1"/>
              </p:cNvSpPr>
              <p:nvPr/>
            </p:nvSpPr>
            <p:spPr bwMode="auto">
              <a:xfrm>
                <a:off x="1259" y="3774"/>
                <a:ext cx="104" cy="110"/>
              </a:xfrm>
              <a:custGeom>
                <a:avLst/>
                <a:gdLst/>
                <a:ahLst/>
                <a:cxnLst>
                  <a:cxn ang="0">
                    <a:pos x="635" y="687"/>
                  </a:cxn>
                  <a:cxn ang="0">
                    <a:pos x="629" y="687"/>
                  </a:cxn>
                  <a:cxn ang="0">
                    <a:pos x="622" y="684"/>
                  </a:cxn>
                  <a:cxn ang="0">
                    <a:pos x="620" y="682"/>
                  </a:cxn>
                  <a:cxn ang="0">
                    <a:pos x="3" y="33"/>
                  </a:cxn>
                  <a:cxn ang="0">
                    <a:pos x="0" y="27"/>
                  </a:cxn>
                  <a:cxn ang="0">
                    <a:pos x="0" y="12"/>
                  </a:cxn>
                  <a:cxn ang="0">
                    <a:pos x="5" y="5"/>
                  </a:cxn>
                  <a:cxn ang="0">
                    <a:pos x="13" y="1"/>
                  </a:cxn>
                  <a:cxn ang="0">
                    <a:pos x="20" y="1"/>
                  </a:cxn>
                  <a:cxn ang="0">
                    <a:pos x="28" y="5"/>
                  </a:cxn>
                  <a:cxn ang="0">
                    <a:pos x="30" y="7"/>
                  </a:cxn>
                  <a:cxn ang="0">
                    <a:pos x="646" y="657"/>
                  </a:cxn>
                  <a:cxn ang="0">
                    <a:pos x="648" y="659"/>
                  </a:cxn>
                  <a:cxn ang="0">
                    <a:pos x="651" y="666"/>
                  </a:cxn>
                  <a:cxn ang="0">
                    <a:pos x="651" y="673"/>
                  </a:cxn>
                  <a:cxn ang="0">
                    <a:pos x="648" y="680"/>
                  </a:cxn>
                  <a:cxn ang="0">
                    <a:pos x="643" y="684"/>
                  </a:cxn>
                  <a:cxn ang="0">
                    <a:pos x="635" y="687"/>
                  </a:cxn>
                  <a:cxn ang="0">
                    <a:pos x="638" y="669"/>
                  </a:cxn>
                  <a:cxn ang="0">
                    <a:pos x="633" y="673"/>
                  </a:cxn>
                  <a:cxn ang="0">
                    <a:pos x="636" y="666"/>
                  </a:cxn>
                  <a:cxn ang="0">
                    <a:pos x="636" y="673"/>
                  </a:cxn>
                  <a:cxn ang="0">
                    <a:pos x="633" y="666"/>
                  </a:cxn>
                  <a:cxn ang="0">
                    <a:pos x="635" y="668"/>
                  </a:cxn>
                  <a:cxn ang="0">
                    <a:pos x="19" y="18"/>
                  </a:cxn>
                  <a:cxn ang="0">
                    <a:pos x="21" y="20"/>
                  </a:cxn>
                  <a:cxn ang="0">
                    <a:pos x="13" y="16"/>
                  </a:cxn>
                  <a:cxn ang="0">
                    <a:pos x="20" y="16"/>
                  </a:cxn>
                  <a:cxn ang="0">
                    <a:pos x="12" y="20"/>
                  </a:cxn>
                  <a:cxn ang="0">
                    <a:pos x="16" y="12"/>
                  </a:cxn>
                  <a:cxn ang="0">
                    <a:pos x="16" y="27"/>
                  </a:cxn>
                  <a:cxn ang="0">
                    <a:pos x="14" y="22"/>
                  </a:cxn>
                  <a:cxn ang="0">
                    <a:pos x="631" y="671"/>
                  </a:cxn>
                  <a:cxn ang="0">
                    <a:pos x="629" y="669"/>
                  </a:cxn>
                  <a:cxn ang="0">
                    <a:pos x="636" y="672"/>
                  </a:cxn>
                  <a:cxn ang="0">
                    <a:pos x="630" y="672"/>
                  </a:cxn>
                  <a:cxn ang="0">
                    <a:pos x="638" y="669"/>
                  </a:cxn>
                </a:cxnLst>
                <a:rect l="0" t="0" r="r" b="b"/>
                <a:pathLst>
                  <a:path w="652" h="688">
                    <a:moveTo>
                      <a:pt x="635" y="687"/>
                    </a:moveTo>
                    <a:cubicBezTo>
                      <a:pt x="633" y="688"/>
                      <a:pt x="631" y="688"/>
                      <a:pt x="629" y="687"/>
                    </a:cubicBezTo>
                    <a:lnTo>
                      <a:pt x="622" y="684"/>
                    </a:lnTo>
                    <a:cubicBezTo>
                      <a:pt x="621" y="683"/>
                      <a:pt x="620" y="683"/>
                      <a:pt x="620" y="682"/>
                    </a:cubicBezTo>
                    <a:lnTo>
                      <a:pt x="3" y="33"/>
                    </a:lnTo>
                    <a:cubicBezTo>
                      <a:pt x="1" y="31"/>
                      <a:pt x="0" y="30"/>
                      <a:pt x="0" y="27"/>
                    </a:cubicBezTo>
                    <a:lnTo>
                      <a:pt x="0" y="12"/>
                    </a:lnTo>
                    <a:cubicBezTo>
                      <a:pt x="0" y="9"/>
                      <a:pt x="2" y="7"/>
                      <a:pt x="5" y="5"/>
                    </a:cubicBezTo>
                    <a:lnTo>
                      <a:pt x="13" y="1"/>
                    </a:lnTo>
                    <a:cubicBezTo>
                      <a:pt x="15" y="0"/>
                      <a:pt x="18" y="0"/>
                      <a:pt x="20" y="1"/>
                    </a:cubicBezTo>
                    <a:lnTo>
                      <a:pt x="28" y="5"/>
                    </a:lnTo>
                    <a:cubicBezTo>
                      <a:pt x="29" y="6"/>
                      <a:pt x="30" y="6"/>
                      <a:pt x="30" y="7"/>
                    </a:cubicBezTo>
                    <a:lnTo>
                      <a:pt x="646" y="657"/>
                    </a:lnTo>
                    <a:cubicBezTo>
                      <a:pt x="647" y="658"/>
                      <a:pt x="647" y="658"/>
                      <a:pt x="648" y="659"/>
                    </a:cubicBezTo>
                    <a:lnTo>
                      <a:pt x="651" y="666"/>
                    </a:lnTo>
                    <a:cubicBezTo>
                      <a:pt x="652" y="668"/>
                      <a:pt x="652" y="671"/>
                      <a:pt x="651" y="673"/>
                    </a:cubicBezTo>
                    <a:lnTo>
                      <a:pt x="648" y="680"/>
                    </a:lnTo>
                    <a:cubicBezTo>
                      <a:pt x="647" y="682"/>
                      <a:pt x="645" y="683"/>
                      <a:pt x="643" y="684"/>
                    </a:cubicBezTo>
                    <a:lnTo>
                      <a:pt x="635" y="687"/>
                    </a:lnTo>
                    <a:close/>
                    <a:moveTo>
                      <a:pt x="638" y="669"/>
                    </a:moveTo>
                    <a:lnTo>
                      <a:pt x="633" y="673"/>
                    </a:lnTo>
                    <a:lnTo>
                      <a:pt x="636" y="666"/>
                    </a:lnTo>
                    <a:lnTo>
                      <a:pt x="636" y="673"/>
                    </a:lnTo>
                    <a:lnTo>
                      <a:pt x="633" y="666"/>
                    </a:lnTo>
                    <a:lnTo>
                      <a:pt x="635" y="668"/>
                    </a:lnTo>
                    <a:lnTo>
                      <a:pt x="19" y="18"/>
                    </a:lnTo>
                    <a:lnTo>
                      <a:pt x="21" y="20"/>
                    </a:lnTo>
                    <a:lnTo>
                      <a:pt x="13" y="16"/>
                    </a:lnTo>
                    <a:lnTo>
                      <a:pt x="20" y="16"/>
                    </a:lnTo>
                    <a:lnTo>
                      <a:pt x="12" y="20"/>
                    </a:lnTo>
                    <a:lnTo>
                      <a:pt x="16" y="12"/>
                    </a:lnTo>
                    <a:lnTo>
                      <a:pt x="16" y="27"/>
                    </a:lnTo>
                    <a:lnTo>
                      <a:pt x="14" y="22"/>
                    </a:lnTo>
                    <a:lnTo>
                      <a:pt x="631" y="671"/>
                    </a:lnTo>
                    <a:lnTo>
                      <a:pt x="629" y="669"/>
                    </a:lnTo>
                    <a:lnTo>
                      <a:pt x="636" y="672"/>
                    </a:lnTo>
                    <a:lnTo>
                      <a:pt x="630" y="672"/>
                    </a:lnTo>
                    <a:lnTo>
                      <a:pt x="638" y="669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9" name="Freeform 185"/>
              <p:cNvSpPr>
                <a:spLocks/>
              </p:cNvSpPr>
              <p:nvPr/>
            </p:nvSpPr>
            <p:spPr bwMode="auto">
              <a:xfrm>
                <a:off x="1362" y="3778"/>
                <a:ext cx="109" cy="104"/>
              </a:xfrm>
              <a:custGeom>
                <a:avLst/>
                <a:gdLst/>
                <a:ahLst/>
                <a:cxnLst>
                  <a:cxn ang="0">
                    <a:pos x="0" y="104"/>
                  </a:cxn>
                  <a:cxn ang="0">
                    <a:pos x="0" y="104"/>
                  </a:cxn>
                  <a:cxn ang="0">
                    <a:pos x="109" y="0"/>
                  </a:cxn>
                  <a:cxn ang="0">
                    <a:pos x="0" y="104"/>
                  </a:cxn>
                </a:cxnLst>
                <a:rect l="0" t="0" r="r" b="b"/>
                <a:pathLst>
                  <a:path w="109" h="104">
                    <a:moveTo>
                      <a:pt x="0" y="104"/>
                    </a:moveTo>
                    <a:lnTo>
                      <a:pt x="0" y="104"/>
                    </a:lnTo>
                    <a:lnTo>
                      <a:pt x="109" y="0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0" name="Freeform 186"/>
              <p:cNvSpPr>
                <a:spLocks/>
              </p:cNvSpPr>
              <p:nvPr/>
            </p:nvSpPr>
            <p:spPr bwMode="auto">
              <a:xfrm>
                <a:off x="1361" y="3777"/>
                <a:ext cx="111" cy="106"/>
              </a:xfrm>
              <a:custGeom>
                <a:avLst/>
                <a:gdLst/>
                <a:ahLst/>
                <a:cxnLst>
                  <a:cxn ang="0">
                    <a:pos x="0" y="105"/>
                  </a:cxn>
                  <a:cxn ang="0">
                    <a:pos x="109" y="0"/>
                  </a:cxn>
                  <a:cxn ang="0">
                    <a:pos x="111" y="2"/>
                  </a:cxn>
                  <a:cxn ang="0">
                    <a:pos x="2" y="106"/>
                  </a:cxn>
                  <a:cxn ang="0">
                    <a:pos x="0" y="105"/>
                  </a:cxn>
                </a:cxnLst>
                <a:rect l="0" t="0" r="r" b="b"/>
                <a:pathLst>
                  <a:path w="111" h="106">
                    <a:moveTo>
                      <a:pt x="0" y="105"/>
                    </a:moveTo>
                    <a:lnTo>
                      <a:pt x="109" y="0"/>
                    </a:lnTo>
                    <a:lnTo>
                      <a:pt x="111" y="2"/>
                    </a:lnTo>
                    <a:lnTo>
                      <a:pt x="2" y="106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1" name="Freeform 187"/>
              <p:cNvSpPr>
                <a:spLocks/>
              </p:cNvSpPr>
              <p:nvPr/>
            </p:nvSpPr>
            <p:spPr bwMode="auto">
              <a:xfrm>
                <a:off x="1362" y="3776"/>
                <a:ext cx="112" cy="109"/>
              </a:xfrm>
              <a:custGeom>
                <a:avLst/>
                <a:gdLst/>
                <a:ahLst/>
                <a:cxnLst>
                  <a:cxn ang="0">
                    <a:pos x="12" y="688"/>
                  </a:cxn>
                  <a:cxn ang="0">
                    <a:pos x="12" y="688"/>
                  </a:cxn>
                  <a:cxn ang="0">
                    <a:pos x="5" y="685"/>
                  </a:cxn>
                  <a:cxn ang="0">
                    <a:pos x="5" y="671"/>
                  </a:cxn>
                  <a:cxn ang="0">
                    <a:pos x="685" y="5"/>
                  </a:cxn>
                  <a:cxn ang="0">
                    <a:pos x="701" y="5"/>
                  </a:cxn>
                  <a:cxn ang="0">
                    <a:pos x="701" y="20"/>
                  </a:cxn>
                  <a:cxn ang="0">
                    <a:pos x="20" y="687"/>
                  </a:cxn>
                  <a:cxn ang="0">
                    <a:pos x="12" y="688"/>
                  </a:cxn>
                </a:cxnLst>
                <a:rect l="0" t="0" r="r" b="b"/>
                <a:pathLst>
                  <a:path w="704" h="688">
                    <a:moveTo>
                      <a:pt x="12" y="688"/>
                    </a:moveTo>
                    <a:lnTo>
                      <a:pt x="12" y="688"/>
                    </a:lnTo>
                    <a:cubicBezTo>
                      <a:pt x="10" y="688"/>
                      <a:pt x="7" y="688"/>
                      <a:pt x="5" y="685"/>
                    </a:cubicBezTo>
                    <a:cubicBezTo>
                      <a:pt x="0" y="682"/>
                      <a:pt x="0" y="676"/>
                      <a:pt x="5" y="671"/>
                    </a:cubicBezTo>
                    <a:lnTo>
                      <a:pt x="685" y="5"/>
                    </a:lnTo>
                    <a:cubicBezTo>
                      <a:pt x="690" y="0"/>
                      <a:pt x="696" y="0"/>
                      <a:pt x="701" y="5"/>
                    </a:cubicBezTo>
                    <a:cubicBezTo>
                      <a:pt x="704" y="9"/>
                      <a:pt x="704" y="17"/>
                      <a:pt x="701" y="20"/>
                    </a:cubicBezTo>
                    <a:lnTo>
                      <a:pt x="20" y="687"/>
                    </a:lnTo>
                    <a:cubicBezTo>
                      <a:pt x="18" y="688"/>
                      <a:pt x="15" y="688"/>
                      <a:pt x="12" y="688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2" name="Freeform 188"/>
              <p:cNvSpPr>
                <a:spLocks noEditPoints="1"/>
              </p:cNvSpPr>
              <p:nvPr/>
            </p:nvSpPr>
            <p:spPr bwMode="auto">
              <a:xfrm>
                <a:off x="1361" y="3774"/>
                <a:ext cx="114" cy="112"/>
              </a:xfrm>
              <a:custGeom>
                <a:avLst/>
                <a:gdLst/>
                <a:ahLst/>
                <a:cxnLst>
                  <a:cxn ang="0">
                    <a:pos x="20" y="703"/>
                  </a:cxn>
                  <a:cxn ang="0">
                    <a:pos x="16" y="703"/>
                  </a:cxn>
                  <a:cxn ang="0">
                    <a:pos x="9" y="700"/>
                  </a:cxn>
                  <a:cxn ang="0">
                    <a:pos x="6" y="697"/>
                  </a:cxn>
                  <a:cxn ang="0">
                    <a:pos x="2" y="691"/>
                  </a:cxn>
                  <a:cxn ang="0">
                    <a:pos x="1" y="683"/>
                  </a:cxn>
                  <a:cxn ang="0">
                    <a:pos x="5" y="675"/>
                  </a:cxn>
                  <a:cxn ang="0">
                    <a:pos x="7" y="673"/>
                  </a:cxn>
                  <a:cxn ang="0">
                    <a:pos x="687" y="7"/>
                  </a:cxn>
                  <a:cxn ang="0">
                    <a:pos x="689" y="5"/>
                  </a:cxn>
                  <a:cxn ang="0">
                    <a:pos x="697" y="1"/>
                  </a:cxn>
                  <a:cxn ang="0">
                    <a:pos x="704" y="1"/>
                  </a:cxn>
                  <a:cxn ang="0">
                    <a:pos x="712" y="5"/>
                  </a:cxn>
                  <a:cxn ang="0">
                    <a:pos x="716" y="11"/>
                  </a:cxn>
                  <a:cxn ang="0">
                    <a:pos x="718" y="19"/>
                  </a:cxn>
                  <a:cxn ang="0">
                    <a:pos x="718" y="23"/>
                  </a:cxn>
                  <a:cxn ang="0">
                    <a:pos x="716" y="30"/>
                  </a:cxn>
                  <a:cxn ang="0">
                    <a:pos x="714" y="33"/>
                  </a:cxn>
                  <a:cxn ang="0">
                    <a:pos x="33" y="700"/>
                  </a:cxn>
                  <a:cxn ang="0">
                    <a:pos x="28" y="702"/>
                  </a:cxn>
                  <a:cxn ang="0">
                    <a:pos x="20" y="703"/>
                  </a:cxn>
                  <a:cxn ang="0">
                    <a:pos x="26" y="687"/>
                  </a:cxn>
                  <a:cxn ang="0">
                    <a:pos x="22" y="689"/>
                  </a:cxn>
                  <a:cxn ang="0">
                    <a:pos x="703" y="22"/>
                  </a:cxn>
                  <a:cxn ang="0">
                    <a:pos x="701" y="25"/>
                  </a:cxn>
                  <a:cxn ang="0">
                    <a:pos x="703" y="18"/>
                  </a:cxn>
                  <a:cxn ang="0">
                    <a:pos x="703" y="22"/>
                  </a:cxn>
                  <a:cxn ang="0">
                    <a:pos x="701" y="14"/>
                  </a:cxn>
                  <a:cxn ang="0">
                    <a:pos x="705" y="20"/>
                  </a:cxn>
                  <a:cxn ang="0">
                    <a:pos x="697" y="16"/>
                  </a:cxn>
                  <a:cxn ang="0">
                    <a:pos x="704" y="16"/>
                  </a:cxn>
                  <a:cxn ang="0">
                    <a:pos x="696" y="20"/>
                  </a:cxn>
                  <a:cxn ang="0">
                    <a:pos x="698" y="18"/>
                  </a:cxn>
                  <a:cxn ang="0">
                    <a:pos x="18" y="684"/>
                  </a:cxn>
                  <a:cxn ang="0">
                    <a:pos x="20" y="682"/>
                  </a:cxn>
                  <a:cxn ang="0">
                    <a:pos x="16" y="690"/>
                  </a:cxn>
                  <a:cxn ang="0">
                    <a:pos x="15" y="682"/>
                  </a:cxn>
                  <a:cxn ang="0">
                    <a:pos x="19" y="688"/>
                  </a:cxn>
                  <a:cxn ang="0">
                    <a:pos x="16" y="685"/>
                  </a:cxn>
                  <a:cxn ang="0">
                    <a:pos x="23" y="688"/>
                  </a:cxn>
                  <a:cxn ang="0">
                    <a:pos x="18" y="688"/>
                  </a:cxn>
                  <a:cxn ang="0">
                    <a:pos x="26" y="687"/>
                  </a:cxn>
                </a:cxnLst>
                <a:rect l="0" t="0" r="r" b="b"/>
                <a:pathLst>
                  <a:path w="719" h="704">
                    <a:moveTo>
                      <a:pt x="20" y="703"/>
                    </a:moveTo>
                    <a:cubicBezTo>
                      <a:pt x="19" y="704"/>
                      <a:pt x="18" y="703"/>
                      <a:pt x="16" y="703"/>
                    </a:cubicBezTo>
                    <a:lnTo>
                      <a:pt x="9" y="700"/>
                    </a:lnTo>
                    <a:cubicBezTo>
                      <a:pt x="8" y="699"/>
                      <a:pt x="7" y="698"/>
                      <a:pt x="6" y="697"/>
                    </a:cubicBezTo>
                    <a:lnTo>
                      <a:pt x="2" y="691"/>
                    </a:lnTo>
                    <a:cubicBezTo>
                      <a:pt x="0" y="689"/>
                      <a:pt x="0" y="685"/>
                      <a:pt x="1" y="683"/>
                    </a:cubicBezTo>
                    <a:lnTo>
                      <a:pt x="5" y="675"/>
                    </a:lnTo>
                    <a:cubicBezTo>
                      <a:pt x="6" y="674"/>
                      <a:pt x="6" y="673"/>
                      <a:pt x="7" y="673"/>
                    </a:cubicBezTo>
                    <a:lnTo>
                      <a:pt x="687" y="7"/>
                    </a:lnTo>
                    <a:cubicBezTo>
                      <a:pt x="687" y="6"/>
                      <a:pt x="688" y="6"/>
                      <a:pt x="689" y="5"/>
                    </a:cubicBezTo>
                    <a:lnTo>
                      <a:pt x="697" y="1"/>
                    </a:lnTo>
                    <a:cubicBezTo>
                      <a:pt x="699" y="0"/>
                      <a:pt x="702" y="0"/>
                      <a:pt x="704" y="1"/>
                    </a:cubicBezTo>
                    <a:lnTo>
                      <a:pt x="712" y="5"/>
                    </a:lnTo>
                    <a:cubicBezTo>
                      <a:pt x="714" y="6"/>
                      <a:pt x="716" y="8"/>
                      <a:pt x="716" y="11"/>
                    </a:cubicBezTo>
                    <a:lnTo>
                      <a:pt x="718" y="19"/>
                    </a:lnTo>
                    <a:cubicBezTo>
                      <a:pt x="719" y="20"/>
                      <a:pt x="719" y="21"/>
                      <a:pt x="718" y="23"/>
                    </a:cubicBezTo>
                    <a:lnTo>
                      <a:pt x="716" y="30"/>
                    </a:lnTo>
                    <a:cubicBezTo>
                      <a:pt x="716" y="31"/>
                      <a:pt x="715" y="32"/>
                      <a:pt x="714" y="33"/>
                    </a:cubicBezTo>
                    <a:lnTo>
                      <a:pt x="33" y="700"/>
                    </a:lnTo>
                    <a:cubicBezTo>
                      <a:pt x="32" y="701"/>
                      <a:pt x="30" y="702"/>
                      <a:pt x="28" y="702"/>
                    </a:cubicBezTo>
                    <a:lnTo>
                      <a:pt x="20" y="703"/>
                    </a:lnTo>
                    <a:close/>
                    <a:moveTo>
                      <a:pt x="26" y="687"/>
                    </a:moveTo>
                    <a:lnTo>
                      <a:pt x="22" y="689"/>
                    </a:lnTo>
                    <a:lnTo>
                      <a:pt x="703" y="22"/>
                    </a:lnTo>
                    <a:lnTo>
                      <a:pt x="701" y="25"/>
                    </a:lnTo>
                    <a:lnTo>
                      <a:pt x="703" y="18"/>
                    </a:lnTo>
                    <a:lnTo>
                      <a:pt x="703" y="22"/>
                    </a:lnTo>
                    <a:lnTo>
                      <a:pt x="701" y="14"/>
                    </a:lnTo>
                    <a:lnTo>
                      <a:pt x="705" y="20"/>
                    </a:lnTo>
                    <a:lnTo>
                      <a:pt x="697" y="16"/>
                    </a:lnTo>
                    <a:lnTo>
                      <a:pt x="704" y="16"/>
                    </a:lnTo>
                    <a:lnTo>
                      <a:pt x="696" y="20"/>
                    </a:lnTo>
                    <a:lnTo>
                      <a:pt x="698" y="18"/>
                    </a:lnTo>
                    <a:lnTo>
                      <a:pt x="18" y="684"/>
                    </a:lnTo>
                    <a:lnTo>
                      <a:pt x="20" y="682"/>
                    </a:lnTo>
                    <a:lnTo>
                      <a:pt x="16" y="690"/>
                    </a:lnTo>
                    <a:lnTo>
                      <a:pt x="15" y="682"/>
                    </a:lnTo>
                    <a:lnTo>
                      <a:pt x="19" y="688"/>
                    </a:lnTo>
                    <a:lnTo>
                      <a:pt x="16" y="685"/>
                    </a:lnTo>
                    <a:lnTo>
                      <a:pt x="23" y="688"/>
                    </a:lnTo>
                    <a:lnTo>
                      <a:pt x="18" y="688"/>
                    </a:lnTo>
                    <a:lnTo>
                      <a:pt x="26" y="687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3" name="Freeform 189"/>
              <p:cNvSpPr>
                <a:spLocks/>
              </p:cNvSpPr>
              <p:nvPr/>
            </p:nvSpPr>
            <p:spPr bwMode="auto">
              <a:xfrm>
                <a:off x="1362" y="3882"/>
                <a:ext cx="119" cy="92"/>
              </a:xfrm>
              <a:custGeom>
                <a:avLst/>
                <a:gdLst/>
                <a:ahLst/>
                <a:cxnLst>
                  <a:cxn ang="0">
                    <a:pos x="119" y="92"/>
                  </a:cxn>
                  <a:cxn ang="0">
                    <a:pos x="119" y="92"/>
                  </a:cxn>
                  <a:cxn ang="0">
                    <a:pos x="0" y="0"/>
                  </a:cxn>
                  <a:cxn ang="0">
                    <a:pos x="119" y="92"/>
                  </a:cxn>
                </a:cxnLst>
                <a:rect l="0" t="0" r="r" b="b"/>
                <a:pathLst>
                  <a:path w="119" h="92">
                    <a:moveTo>
                      <a:pt x="119" y="92"/>
                    </a:moveTo>
                    <a:lnTo>
                      <a:pt x="119" y="92"/>
                    </a:lnTo>
                    <a:lnTo>
                      <a:pt x="0" y="0"/>
                    </a:lnTo>
                    <a:lnTo>
                      <a:pt x="119" y="92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4" name="Freeform 190"/>
              <p:cNvSpPr>
                <a:spLocks/>
              </p:cNvSpPr>
              <p:nvPr/>
            </p:nvSpPr>
            <p:spPr bwMode="auto">
              <a:xfrm>
                <a:off x="1361" y="3882"/>
                <a:ext cx="121" cy="93"/>
              </a:xfrm>
              <a:custGeom>
                <a:avLst/>
                <a:gdLst/>
                <a:ahLst/>
                <a:cxnLst>
                  <a:cxn ang="0">
                    <a:pos x="120" y="93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121" y="91"/>
                  </a:cxn>
                  <a:cxn ang="0">
                    <a:pos x="120" y="93"/>
                  </a:cxn>
                </a:cxnLst>
                <a:rect l="0" t="0" r="r" b="b"/>
                <a:pathLst>
                  <a:path w="121" h="93">
                    <a:moveTo>
                      <a:pt x="120" y="93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121" y="91"/>
                    </a:lnTo>
                    <a:lnTo>
                      <a:pt x="12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5" name="Freeform 191"/>
              <p:cNvSpPr>
                <a:spLocks/>
              </p:cNvSpPr>
              <p:nvPr/>
            </p:nvSpPr>
            <p:spPr bwMode="auto">
              <a:xfrm>
                <a:off x="1359" y="3880"/>
                <a:ext cx="125" cy="97"/>
              </a:xfrm>
              <a:custGeom>
                <a:avLst/>
                <a:gdLst/>
                <a:ahLst/>
                <a:cxnLst>
                  <a:cxn ang="0">
                    <a:pos x="773" y="608"/>
                  </a:cxn>
                  <a:cxn ang="0">
                    <a:pos x="773" y="608"/>
                  </a:cxn>
                  <a:cxn ang="0">
                    <a:pos x="767" y="607"/>
                  </a:cxn>
                  <a:cxn ang="0">
                    <a:pos x="7" y="21"/>
                  </a:cxn>
                  <a:cxn ang="0">
                    <a:pos x="4" y="7"/>
                  </a:cxn>
                  <a:cxn ang="0">
                    <a:pos x="20" y="5"/>
                  </a:cxn>
                  <a:cxn ang="0">
                    <a:pos x="780" y="589"/>
                  </a:cxn>
                  <a:cxn ang="0">
                    <a:pos x="781" y="605"/>
                  </a:cxn>
                  <a:cxn ang="0">
                    <a:pos x="773" y="608"/>
                  </a:cxn>
                </a:cxnLst>
                <a:rect l="0" t="0" r="r" b="b"/>
                <a:pathLst>
                  <a:path w="784" h="608">
                    <a:moveTo>
                      <a:pt x="773" y="608"/>
                    </a:moveTo>
                    <a:lnTo>
                      <a:pt x="773" y="608"/>
                    </a:lnTo>
                    <a:cubicBezTo>
                      <a:pt x="770" y="608"/>
                      <a:pt x="768" y="608"/>
                      <a:pt x="767" y="607"/>
                    </a:cubicBezTo>
                    <a:lnTo>
                      <a:pt x="7" y="21"/>
                    </a:lnTo>
                    <a:cubicBezTo>
                      <a:pt x="2" y="18"/>
                      <a:pt x="0" y="12"/>
                      <a:pt x="4" y="7"/>
                    </a:cubicBezTo>
                    <a:cubicBezTo>
                      <a:pt x="9" y="2"/>
                      <a:pt x="15" y="0"/>
                      <a:pt x="20" y="5"/>
                    </a:cubicBezTo>
                    <a:lnTo>
                      <a:pt x="780" y="589"/>
                    </a:lnTo>
                    <a:cubicBezTo>
                      <a:pt x="784" y="594"/>
                      <a:pt x="784" y="600"/>
                      <a:pt x="781" y="605"/>
                    </a:cubicBezTo>
                    <a:cubicBezTo>
                      <a:pt x="780" y="607"/>
                      <a:pt x="776" y="608"/>
                      <a:pt x="773" y="608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6" name="Freeform 192"/>
              <p:cNvSpPr>
                <a:spLocks noEditPoints="1"/>
              </p:cNvSpPr>
              <p:nvPr/>
            </p:nvSpPr>
            <p:spPr bwMode="auto">
              <a:xfrm>
                <a:off x="1358" y="3879"/>
                <a:ext cx="127" cy="99"/>
              </a:xfrm>
              <a:custGeom>
                <a:avLst/>
                <a:gdLst/>
                <a:ahLst/>
                <a:cxnLst>
                  <a:cxn ang="0">
                    <a:pos x="782" y="622"/>
                  </a:cxn>
                  <a:cxn ang="0">
                    <a:pos x="778" y="622"/>
                  </a:cxn>
                  <a:cxn ang="0">
                    <a:pos x="772" y="621"/>
                  </a:cxn>
                  <a:cxn ang="0">
                    <a:pos x="769" y="620"/>
                  </a:cxn>
                  <a:cxn ang="0">
                    <a:pos x="9" y="34"/>
                  </a:cxn>
                  <a:cxn ang="0">
                    <a:pos x="7" y="33"/>
                  </a:cxn>
                  <a:cxn ang="0">
                    <a:pos x="2" y="27"/>
                  </a:cxn>
                  <a:cxn ang="0">
                    <a:pos x="1" y="20"/>
                  </a:cxn>
                  <a:cxn ang="0">
                    <a:pos x="3" y="12"/>
                  </a:cxn>
                  <a:cxn ang="0">
                    <a:pos x="6" y="7"/>
                  </a:cxn>
                  <a:cxn ang="0">
                    <a:pos x="14" y="2"/>
                  </a:cxn>
                  <a:cxn ang="0">
                    <a:pos x="21" y="1"/>
                  </a:cxn>
                  <a:cxn ang="0">
                    <a:pos x="29" y="4"/>
                  </a:cxn>
                  <a:cxn ang="0">
                    <a:pos x="31" y="5"/>
                  </a:cxn>
                  <a:cxn ang="0">
                    <a:pos x="791" y="589"/>
                  </a:cxn>
                  <a:cxn ang="0">
                    <a:pos x="794" y="595"/>
                  </a:cxn>
                  <a:cxn ang="0">
                    <a:pos x="795" y="611"/>
                  </a:cxn>
                  <a:cxn ang="0">
                    <a:pos x="790" y="619"/>
                  </a:cxn>
                  <a:cxn ang="0">
                    <a:pos x="782" y="622"/>
                  </a:cxn>
                  <a:cxn ang="0">
                    <a:pos x="785" y="604"/>
                  </a:cxn>
                  <a:cxn ang="0">
                    <a:pos x="779" y="612"/>
                  </a:cxn>
                  <a:cxn ang="0">
                    <a:pos x="778" y="596"/>
                  </a:cxn>
                  <a:cxn ang="0">
                    <a:pos x="782" y="602"/>
                  </a:cxn>
                  <a:cxn ang="0">
                    <a:pos x="22" y="18"/>
                  </a:cxn>
                  <a:cxn ang="0">
                    <a:pos x="24" y="19"/>
                  </a:cxn>
                  <a:cxn ang="0">
                    <a:pos x="16" y="16"/>
                  </a:cxn>
                  <a:cxn ang="0">
                    <a:pos x="23" y="15"/>
                  </a:cxn>
                  <a:cxn ang="0">
                    <a:pos x="15" y="20"/>
                  </a:cxn>
                  <a:cxn ang="0">
                    <a:pos x="18" y="15"/>
                  </a:cxn>
                  <a:cxn ang="0">
                    <a:pos x="16" y="23"/>
                  </a:cxn>
                  <a:cxn ang="0">
                    <a:pos x="15" y="16"/>
                  </a:cxn>
                  <a:cxn ang="0">
                    <a:pos x="20" y="22"/>
                  </a:cxn>
                  <a:cxn ang="0">
                    <a:pos x="18" y="21"/>
                  </a:cxn>
                  <a:cxn ang="0">
                    <a:pos x="778" y="607"/>
                  </a:cxn>
                  <a:cxn ang="0">
                    <a:pos x="775" y="606"/>
                  </a:cxn>
                  <a:cxn ang="0">
                    <a:pos x="781" y="607"/>
                  </a:cxn>
                  <a:cxn ang="0">
                    <a:pos x="777" y="607"/>
                  </a:cxn>
                  <a:cxn ang="0">
                    <a:pos x="785" y="604"/>
                  </a:cxn>
                </a:cxnLst>
                <a:rect l="0" t="0" r="r" b="b"/>
                <a:pathLst>
                  <a:path w="796" h="623">
                    <a:moveTo>
                      <a:pt x="782" y="622"/>
                    </a:moveTo>
                    <a:cubicBezTo>
                      <a:pt x="781" y="622"/>
                      <a:pt x="780" y="623"/>
                      <a:pt x="778" y="622"/>
                    </a:cubicBezTo>
                    <a:lnTo>
                      <a:pt x="772" y="621"/>
                    </a:lnTo>
                    <a:cubicBezTo>
                      <a:pt x="771" y="621"/>
                      <a:pt x="770" y="621"/>
                      <a:pt x="769" y="620"/>
                    </a:cubicBezTo>
                    <a:lnTo>
                      <a:pt x="9" y="34"/>
                    </a:lnTo>
                    <a:cubicBezTo>
                      <a:pt x="8" y="33"/>
                      <a:pt x="8" y="33"/>
                      <a:pt x="7" y="33"/>
                    </a:cubicBezTo>
                    <a:lnTo>
                      <a:pt x="2" y="27"/>
                    </a:lnTo>
                    <a:cubicBezTo>
                      <a:pt x="1" y="25"/>
                      <a:pt x="0" y="22"/>
                      <a:pt x="1" y="20"/>
                    </a:cubicBezTo>
                    <a:lnTo>
                      <a:pt x="3" y="12"/>
                    </a:lnTo>
                    <a:cubicBezTo>
                      <a:pt x="3" y="10"/>
                      <a:pt x="4" y="8"/>
                      <a:pt x="6" y="7"/>
                    </a:cubicBezTo>
                    <a:lnTo>
                      <a:pt x="14" y="2"/>
                    </a:lnTo>
                    <a:cubicBezTo>
                      <a:pt x="16" y="0"/>
                      <a:pt x="19" y="0"/>
                      <a:pt x="21" y="1"/>
                    </a:cubicBezTo>
                    <a:lnTo>
                      <a:pt x="29" y="4"/>
                    </a:lnTo>
                    <a:cubicBezTo>
                      <a:pt x="30" y="4"/>
                      <a:pt x="31" y="5"/>
                      <a:pt x="31" y="5"/>
                    </a:cubicBezTo>
                    <a:lnTo>
                      <a:pt x="791" y="589"/>
                    </a:lnTo>
                    <a:cubicBezTo>
                      <a:pt x="793" y="591"/>
                      <a:pt x="794" y="593"/>
                      <a:pt x="794" y="595"/>
                    </a:cubicBezTo>
                    <a:lnTo>
                      <a:pt x="795" y="611"/>
                    </a:lnTo>
                    <a:cubicBezTo>
                      <a:pt x="796" y="614"/>
                      <a:pt x="794" y="618"/>
                      <a:pt x="790" y="619"/>
                    </a:cubicBezTo>
                    <a:lnTo>
                      <a:pt x="782" y="622"/>
                    </a:lnTo>
                    <a:close/>
                    <a:moveTo>
                      <a:pt x="785" y="604"/>
                    </a:moveTo>
                    <a:lnTo>
                      <a:pt x="779" y="612"/>
                    </a:lnTo>
                    <a:lnTo>
                      <a:pt x="778" y="596"/>
                    </a:lnTo>
                    <a:lnTo>
                      <a:pt x="782" y="602"/>
                    </a:lnTo>
                    <a:lnTo>
                      <a:pt x="22" y="18"/>
                    </a:lnTo>
                    <a:lnTo>
                      <a:pt x="24" y="19"/>
                    </a:lnTo>
                    <a:lnTo>
                      <a:pt x="16" y="16"/>
                    </a:lnTo>
                    <a:lnTo>
                      <a:pt x="23" y="15"/>
                    </a:lnTo>
                    <a:lnTo>
                      <a:pt x="15" y="20"/>
                    </a:lnTo>
                    <a:lnTo>
                      <a:pt x="18" y="15"/>
                    </a:lnTo>
                    <a:lnTo>
                      <a:pt x="16" y="23"/>
                    </a:lnTo>
                    <a:lnTo>
                      <a:pt x="15" y="16"/>
                    </a:lnTo>
                    <a:lnTo>
                      <a:pt x="20" y="22"/>
                    </a:lnTo>
                    <a:lnTo>
                      <a:pt x="18" y="21"/>
                    </a:lnTo>
                    <a:lnTo>
                      <a:pt x="778" y="607"/>
                    </a:lnTo>
                    <a:lnTo>
                      <a:pt x="775" y="606"/>
                    </a:lnTo>
                    <a:lnTo>
                      <a:pt x="781" y="607"/>
                    </a:lnTo>
                    <a:lnTo>
                      <a:pt x="777" y="607"/>
                    </a:lnTo>
                    <a:lnTo>
                      <a:pt x="785" y="60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7" name="Rectangle 193"/>
              <p:cNvSpPr>
                <a:spLocks noChangeArrowheads="1"/>
              </p:cNvSpPr>
              <p:nvPr/>
            </p:nvSpPr>
            <p:spPr bwMode="auto">
              <a:xfrm>
                <a:off x="1051" y="3764"/>
                <a:ext cx="204" cy="3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8" name="Freeform 194"/>
              <p:cNvSpPr>
                <a:spLocks/>
              </p:cNvSpPr>
              <p:nvPr/>
            </p:nvSpPr>
            <p:spPr bwMode="auto">
              <a:xfrm>
                <a:off x="1049" y="3763"/>
                <a:ext cx="206" cy="2"/>
              </a:xfrm>
              <a:custGeom>
                <a:avLst/>
                <a:gdLst/>
                <a:ahLst/>
                <a:cxnLst>
                  <a:cxn ang="0">
                    <a:pos x="1287" y="16"/>
                  </a:cxn>
                  <a:cxn ang="0">
                    <a:pos x="1287" y="16"/>
                  </a:cxn>
                  <a:cxn ang="0">
                    <a:pos x="12" y="16"/>
                  </a:cxn>
                  <a:cxn ang="0">
                    <a:pos x="0" y="8"/>
                  </a:cxn>
                  <a:cxn ang="0">
                    <a:pos x="12" y="0"/>
                  </a:cxn>
                  <a:cxn ang="0">
                    <a:pos x="1287" y="0"/>
                  </a:cxn>
                  <a:cxn ang="0">
                    <a:pos x="1296" y="8"/>
                  </a:cxn>
                  <a:cxn ang="0">
                    <a:pos x="1287" y="16"/>
                  </a:cxn>
                </a:cxnLst>
                <a:rect l="0" t="0" r="r" b="b"/>
                <a:pathLst>
                  <a:path w="1296" h="16">
                    <a:moveTo>
                      <a:pt x="1287" y="16"/>
                    </a:moveTo>
                    <a:lnTo>
                      <a:pt x="1287" y="16"/>
                    </a:lnTo>
                    <a:lnTo>
                      <a:pt x="12" y="16"/>
                    </a:lnTo>
                    <a:cubicBezTo>
                      <a:pt x="5" y="16"/>
                      <a:pt x="0" y="13"/>
                      <a:pt x="0" y="8"/>
                    </a:cubicBezTo>
                    <a:cubicBezTo>
                      <a:pt x="0" y="4"/>
                      <a:pt x="5" y="0"/>
                      <a:pt x="12" y="0"/>
                    </a:cubicBezTo>
                    <a:lnTo>
                      <a:pt x="1287" y="0"/>
                    </a:lnTo>
                    <a:cubicBezTo>
                      <a:pt x="1292" y="0"/>
                      <a:pt x="1296" y="4"/>
                      <a:pt x="1296" y="8"/>
                    </a:cubicBezTo>
                    <a:cubicBezTo>
                      <a:pt x="1296" y="13"/>
                      <a:pt x="1292" y="16"/>
                      <a:pt x="1287" y="16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9" name="Freeform 195"/>
              <p:cNvSpPr>
                <a:spLocks noEditPoints="1"/>
              </p:cNvSpPr>
              <p:nvPr/>
            </p:nvSpPr>
            <p:spPr bwMode="auto">
              <a:xfrm>
                <a:off x="1047" y="3762"/>
                <a:ext cx="209" cy="5"/>
              </a:xfrm>
              <a:custGeom>
                <a:avLst/>
                <a:gdLst/>
                <a:ahLst/>
                <a:cxnLst>
                  <a:cxn ang="0">
                    <a:pos x="1301" y="30"/>
                  </a:cxn>
                  <a:cxn ang="0">
                    <a:pos x="1295" y="32"/>
                  </a:cxn>
                  <a:cxn ang="0">
                    <a:pos x="20" y="32"/>
                  </a:cxn>
                  <a:cxn ang="0">
                    <a:pos x="19" y="32"/>
                  </a:cxn>
                  <a:cxn ang="0">
                    <a:pos x="10" y="30"/>
                  </a:cxn>
                  <a:cxn ang="0">
                    <a:pos x="4" y="26"/>
                  </a:cxn>
                  <a:cxn ang="0">
                    <a:pos x="1" y="20"/>
                  </a:cxn>
                  <a:cxn ang="0">
                    <a:pos x="2" y="12"/>
                  </a:cxn>
                  <a:cxn ang="0">
                    <a:pos x="5" y="7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20" y="0"/>
                  </a:cxn>
                  <a:cxn ang="0">
                    <a:pos x="1295" y="0"/>
                  </a:cxn>
                  <a:cxn ang="0">
                    <a:pos x="1301" y="2"/>
                  </a:cxn>
                  <a:cxn ang="0">
                    <a:pos x="1310" y="10"/>
                  </a:cxn>
                  <a:cxn ang="0">
                    <a:pos x="1312" y="16"/>
                  </a:cxn>
                  <a:cxn ang="0">
                    <a:pos x="1310" y="22"/>
                  </a:cxn>
                  <a:cxn ang="0">
                    <a:pos x="1301" y="30"/>
                  </a:cxn>
                  <a:cxn ang="0">
                    <a:pos x="1299" y="10"/>
                  </a:cxn>
                  <a:cxn ang="0">
                    <a:pos x="1299" y="22"/>
                  </a:cxn>
                  <a:cxn ang="0">
                    <a:pos x="1290" y="14"/>
                  </a:cxn>
                  <a:cxn ang="0">
                    <a:pos x="1295" y="16"/>
                  </a:cxn>
                  <a:cxn ang="0">
                    <a:pos x="20" y="16"/>
                  </a:cxn>
                  <a:cxn ang="0">
                    <a:pos x="23" y="16"/>
                  </a:cxn>
                  <a:cxn ang="0">
                    <a:pos x="14" y="19"/>
                  </a:cxn>
                  <a:cxn ang="0">
                    <a:pos x="18" y="16"/>
                  </a:cxn>
                  <a:cxn ang="0">
                    <a:pos x="15" y="21"/>
                  </a:cxn>
                  <a:cxn ang="0">
                    <a:pos x="16" y="13"/>
                  </a:cxn>
                  <a:cxn ang="0">
                    <a:pos x="19" y="19"/>
                  </a:cxn>
                  <a:cxn ang="0">
                    <a:pos x="13" y="15"/>
                  </a:cxn>
                  <a:cxn ang="0">
                    <a:pos x="22" y="17"/>
                  </a:cxn>
                  <a:cxn ang="0">
                    <a:pos x="20" y="16"/>
                  </a:cxn>
                  <a:cxn ang="0">
                    <a:pos x="1295" y="16"/>
                  </a:cxn>
                  <a:cxn ang="0">
                    <a:pos x="1290" y="18"/>
                  </a:cxn>
                  <a:cxn ang="0">
                    <a:pos x="1299" y="10"/>
                  </a:cxn>
                </a:cxnLst>
                <a:rect l="0" t="0" r="r" b="b"/>
                <a:pathLst>
                  <a:path w="1312" h="32">
                    <a:moveTo>
                      <a:pt x="1301" y="30"/>
                    </a:moveTo>
                    <a:cubicBezTo>
                      <a:pt x="1299" y="32"/>
                      <a:pt x="1297" y="32"/>
                      <a:pt x="1295" y="32"/>
                    </a:cubicBezTo>
                    <a:lnTo>
                      <a:pt x="20" y="32"/>
                    </a:lnTo>
                    <a:cubicBezTo>
                      <a:pt x="20" y="32"/>
                      <a:pt x="19" y="32"/>
                      <a:pt x="19" y="32"/>
                    </a:cubicBezTo>
                    <a:lnTo>
                      <a:pt x="10" y="30"/>
                    </a:lnTo>
                    <a:cubicBezTo>
                      <a:pt x="7" y="30"/>
                      <a:pt x="5" y="28"/>
                      <a:pt x="4" y="26"/>
                    </a:cubicBezTo>
                    <a:lnTo>
                      <a:pt x="1" y="20"/>
                    </a:lnTo>
                    <a:cubicBezTo>
                      <a:pt x="0" y="18"/>
                      <a:pt x="0" y="15"/>
                      <a:pt x="2" y="12"/>
                    </a:cubicBezTo>
                    <a:lnTo>
                      <a:pt x="5" y="7"/>
                    </a:lnTo>
                    <a:cubicBezTo>
                      <a:pt x="6" y="6"/>
                      <a:pt x="7" y="4"/>
                      <a:pt x="9" y="4"/>
                    </a:cubicBezTo>
                    <a:lnTo>
                      <a:pt x="18" y="1"/>
                    </a:lnTo>
                    <a:cubicBezTo>
                      <a:pt x="19" y="1"/>
                      <a:pt x="20" y="0"/>
                      <a:pt x="20" y="0"/>
                    </a:cubicBezTo>
                    <a:lnTo>
                      <a:pt x="1295" y="0"/>
                    </a:lnTo>
                    <a:cubicBezTo>
                      <a:pt x="1297" y="0"/>
                      <a:pt x="1299" y="1"/>
                      <a:pt x="1301" y="2"/>
                    </a:cubicBezTo>
                    <a:lnTo>
                      <a:pt x="1310" y="10"/>
                    </a:lnTo>
                    <a:cubicBezTo>
                      <a:pt x="1311" y="12"/>
                      <a:pt x="1312" y="14"/>
                      <a:pt x="1312" y="16"/>
                    </a:cubicBezTo>
                    <a:cubicBezTo>
                      <a:pt x="1312" y="19"/>
                      <a:pt x="1311" y="21"/>
                      <a:pt x="1310" y="22"/>
                    </a:cubicBezTo>
                    <a:lnTo>
                      <a:pt x="1301" y="30"/>
                    </a:lnTo>
                    <a:close/>
                    <a:moveTo>
                      <a:pt x="1299" y="10"/>
                    </a:moveTo>
                    <a:lnTo>
                      <a:pt x="1299" y="22"/>
                    </a:lnTo>
                    <a:lnTo>
                      <a:pt x="1290" y="14"/>
                    </a:lnTo>
                    <a:lnTo>
                      <a:pt x="1295" y="16"/>
                    </a:lnTo>
                    <a:lnTo>
                      <a:pt x="20" y="16"/>
                    </a:lnTo>
                    <a:lnTo>
                      <a:pt x="23" y="16"/>
                    </a:lnTo>
                    <a:lnTo>
                      <a:pt x="14" y="19"/>
                    </a:lnTo>
                    <a:lnTo>
                      <a:pt x="18" y="16"/>
                    </a:lnTo>
                    <a:lnTo>
                      <a:pt x="15" y="21"/>
                    </a:lnTo>
                    <a:lnTo>
                      <a:pt x="16" y="13"/>
                    </a:lnTo>
                    <a:lnTo>
                      <a:pt x="19" y="19"/>
                    </a:lnTo>
                    <a:lnTo>
                      <a:pt x="13" y="15"/>
                    </a:lnTo>
                    <a:lnTo>
                      <a:pt x="22" y="17"/>
                    </a:lnTo>
                    <a:lnTo>
                      <a:pt x="20" y="16"/>
                    </a:lnTo>
                    <a:lnTo>
                      <a:pt x="1295" y="16"/>
                    </a:lnTo>
                    <a:lnTo>
                      <a:pt x="1290" y="18"/>
                    </a:lnTo>
                    <a:lnTo>
                      <a:pt x="1299" y="1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0" name="Freeform 196"/>
              <p:cNvSpPr>
                <a:spLocks/>
              </p:cNvSpPr>
              <p:nvPr/>
            </p:nvSpPr>
            <p:spPr bwMode="auto">
              <a:xfrm>
                <a:off x="1397" y="3977"/>
                <a:ext cx="84" cy="119"/>
              </a:xfrm>
              <a:custGeom>
                <a:avLst/>
                <a:gdLst/>
                <a:ahLst/>
                <a:cxnLst>
                  <a:cxn ang="0">
                    <a:pos x="84" y="0"/>
                  </a:cxn>
                  <a:cxn ang="0">
                    <a:pos x="84" y="0"/>
                  </a:cxn>
                  <a:cxn ang="0">
                    <a:pos x="0" y="119"/>
                  </a:cxn>
                  <a:cxn ang="0">
                    <a:pos x="84" y="0"/>
                  </a:cxn>
                </a:cxnLst>
                <a:rect l="0" t="0" r="r" b="b"/>
                <a:pathLst>
                  <a:path w="84" h="119">
                    <a:moveTo>
                      <a:pt x="84" y="0"/>
                    </a:moveTo>
                    <a:lnTo>
                      <a:pt x="84" y="0"/>
                    </a:lnTo>
                    <a:lnTo>
                      <a:pt x="0" y="119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1" name="Freeform 197"/>
              <p:cNvSpPr>
                <a:spLocks/>
              </p:cNvSpPr>
              <p:nvPr/>
            </p:nvSpPr>
            <p:spPr bwMode="auto">
              <a:xfrm>
                <a:off x="1396" y="3976"/>
                <a:ext cx="87" cy="121"/>
              </a:xfrm>
              <a:custGeom>
                <a:avLst/>
                <a:gdLst/>
                <a:ahLst/>
                <a:cxnLst>
                  <a:cxn ang="0">
                    <a:pos x="87" y="2"/>
                  </a:cxn>
                  <a:cxn ang="0">
                    <a:pos x="3" y="121"/>
                  </a:cxn>
                  <a:cxn ang="0">
                    <a:pos x="0" y="120"/>
                  </a:cxn>
                  <a:cxn ang="0">
                    <a:pos x="84" y="0"/>
                  </a:cxn>
                  <a:cxn ang="0">
                    <a:pos x="87" y="2"/>
                  </a:cxn>
                </a:cxnLst>
                <a:rect l="0" t="0" r="r" b="b"/>
                <a:pathLst>
                  <a:path w="87" h="121">
                    <a:moveTo>
                      <a:pt x="87" y="2"/>
                    </a:moveTo>
                    <a:lnTo>
                      <a:pt x="3" y="121"/>
                    </a:lnTo>
                    <a:lnTo>
                      <a:pt x="0" y="120"/>
                    </a:lnTo>
                    <a:lnTo>
                      <a:pt x="84" y="0"/>
                    </a:lnTo>
                    <a:lnTo>
                      <a:pt x="87" y="2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2" name="Freeform 198"/>
              <p:cNvSpPr>
                <a:spLocks/>
              </p:cNvSpPr>
              <p:nvPr/>
            </p:nvSpPr>
            <p:spPr bwMode="auto">
              <a:xfrm>
                <a:off x="1397" y="3977"/>
                <a:ext cx="87" cy="119"/>
              </a:xfrm>
              <a:custGeom>
                <a:avLst/>
                <a:gdLst/>
                <a:ahLst/>
                <a:cxnLst>
                  <a:cxn ang="0">
                    <a:pos x="12" y="752"/>
                  </a:cxn>
                  <a:cxn ang="0">
                    <a:pos x="12" y="752"/>
                  </a:cxn>
                  <a:cxn ang="0">
                    <a:pos x="5" y="751"/>
                  </a:cxn>
                  <a:cxn ang="0">
                    <a:pos x="4" y="737"/>
                  </a:cxn>
                  <a:cxn ang="0">
                    <a:pos x="524" y="5"/>
                  </a:cxn>
                  <a:cxn ang="0">
                    <a:pos x="540" y="4"/>
                  </a:cxn>
                  <a:cxn ang="0">
                    <a:pos x="541" y="18"/>
                  </a:cxn>
                  <a:cxn ang="0">
                    <a:pos x="21" y="748"/>
                  </a:cxn>
                  <a:cxn ang="0">
                    <a:pos x="12" y="752"/>
                  </a:cxn>
                </a:cxnLst>
                <a:rect l="0" t="0" r="r" b="b"/>
                <a:pathLst>
                  <a:path w="544" h="752">
                    <a:moveTo>
                      <a:pt x="12" y="752"/>
                    </a:moveTo>
                    <a:lnTo>
                      <a:pt x="12" y="752"/>
                    </a:lnTo>
                    <a:cubicBezTo>
                      <a:pt x="10" y="752"/>
                      <a:pt x="8" y="752"/>
                      <a:pt x="5" y="751"/>
                    </a:cubicBezTo>
                    <a:cubicBezTo>
                      <a:pt x="0" y="748"/>
                      <a:pt x="0" y="741"/>
                      <a:pt x="4" y="737"/>
                    </a:cubicBezTo>
                    <a:lnTo>
                      <a:pt x="524" y="5"/>
                    </a:lnTo>
                    <a:cubicBezTo>
                      <a:pt x="527" y="0"/>
                      <a:pt x="535" y="0"/>
                      <a:pt x="540" y="4"/>
                    </a:cubicBezTo>
                    <a:cubicBezTo>
                      <a:pt x="544" y="7"/>
                      <a:pt x="544" y="13"/>
                      <a:pt x="541" y="18"/>
                    </a:cubicBezTo>
                    <a:lnTo>
                      <a:pt x="21" y="748"/>
                    </a:lnTo>
                    <a:cubicBezTo>
                      <a:pt x="18" y="751"/>
                      <a:pt x="15" y="752"/>
                      <a:pt x="12" y="752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3" name="Freeform 199"/>
              <p:cNvSpPr>
                <a:spLocks noEditPoints="1"/>
              </p:cNvSpPr>
              <p:nvPr/>
            </p:nvSpPr>
            <p:spPr bwMode="auto">
              <a:xfrm>
                <a:off x="1396" y="3976"/>
                <a:ext cx="89" cy="122"/>
              </a:xfrm>
              <a:custGeom>
                <a:avLst/>
                <a:gdLst/>
                <a:ahLst/>
                <a:cxnLst>
                  <a:cxn ang="0">
                    <a:pos x="23" y="767"/>
                  </a:cxn>
                  <a:cxn ang="0">
                    <a:pos x="18" y="767"/>
                  </a:cxn>
                  <a:cxn ang="0">
                    <a:pos x="11" y="766"/>
                  </a:cxn>
                  <a:cxn ang="0">
                    <a:pos x="6" y="762"/>
                  </a:cxn>
                  <a:cxn ang="0">
                    <a:pos x="2" y="755"/>
                  </a:cxn>
                  <a:cxn ang="0">
                    <a:pos x="1" y="748"/>
                  </a:cxn>
                  <a:cxn ang="0">
                    <a:pos x="4" y="741"/>
                  </a:cxn>
                  <a:cxn ang="0">
                    <a:pos x="5" y="740"/>
                  </a:cxn>
                  <a:cxn ang="0">
                    <a:pos x="525" y="8"/>
                  </a:cxn>
                  <a:cxn ang="0">
                    <a:pos x="527" y="6"/>
                  </a:cxn>
                  <a:cxn ang="0">
                    <a:pos x="534" y="2"/>
                  </a:cxn>
                  <a:cxn ang="0">
                    <a:pos x="541" y="1"/>
                  </a:cxn>
                  <a:cxn ang="0">
                    <a:pos x="550" y="4"/>
                  </a:cxn>
                  <a:cxn ang="0">
                    <a:pos x="555" y="11"/>
                  </a:cxn>
                  <a:cxn ang="0">
                    <a:pos x="556" y="25"/>
                  </a:cxn>
                  <a:cxn ang="0">
                    <a:pos x="555" y="30"/>
                  </a:cxn>
                  <a:cxn ang="0">
                    <a:pos x="35" y="760"/>
                  </a:cxn>
                  <a:cxn ang="0">
                    <a:pos x="32" y="763"/>
                  </a:cxn>
                  <a:cxn ang="0">
                    <a:pos x="23" y="767"/>
                  </a:cxn>
                  <a:cxn ang="0">
                    <a:pos x="25" y="748"/>
                  </a:cxn>
                  <a:cxn ang="0">
                    <a:pos x="22" y="751"/>
                  </a:cxn>
                  <a:cxn ang="0">
                    <a:pos x="542" y="21"/>
                  </a:cxn>
                  <a:cxn ang="0">
                    <a:pos x="540" y="26"/>
                  </a:cxn>
                  <a:cxn ang="0">
                    <a:pos x="539" y="12"/>
                  </a:cxn>
                  <a:cxn ang="0">
                    <a:pos x="545" y="19"/>
                  </a:cxn>
                  <a:cxn ang="0">
                    <a:pos x="536" y="16"/>
                  </a:cxn>
                  <a:cxn ang="0">
                    <a:pos x="542" y="15"/>
                  </a:cxn>
                  <a:cxn ang="0">
                    <a:pos x="535" y="19"/>
                  </a:cxn>
                  <a:cxn ang="0">
                    <a:pos x="538" y="17"/>
                  </a:cxn>
                  <a:cxn ang="0">
                    <a:pos x="18" y="749"/>
                  </a:cxn>
                  <a:cxn ang="0">
                    <a:pos x="19" y="748"/>
                  </a:cxn>
                  <a:cxn ang="0">
                    <a:pos x="16" y="755"/>
                  </a:cxn>
                  <a:cxn ang="0">
                    <a:pos x="15" y="747"/>
                  </a:cxn>
                  <a:cxn ang="0">
                    <a:pos x="19" y="754"/>
                  </a:cxn>
                  <a:cxn ang="0">
                    <a:pos x="14" y="751"/>
                  </a:cxn>
                  <a:cxn ang="0">
                    <a:pos x="21" y="752"/>
                  </a:cxn>
                  <a:cxn ang="0">
                    <a:pos x="16" y="752"/>
                  </a:cxn>
                  <a:cxn ang="0">
                    <a:pos x="25" y="748"/>
                  </a:cxn>
                </a:cxnLst>
                <a:rect l="0" t="0" r="r" b="b"/>
                <a:pathLst>
                  <a:path w="557" h="768">
                    <a:moveTo>
                      <a:pt x="23" y="767"/>
                    </a:moveTo>
                    <a:cubicBezTo>
                      <a:pt x="21" y="767"/>
                      <a:pt x="20" y="768"/>
                      <a:pt x="18" y="767"/>
                    </a:cubicBezTo>
                    <a:lnTo>
                      <a:pt x="11" y="766"/>
                    </a:lnTo>
                    <a:cubicBezTo>
                      <a:pt x="9" y="766"/>
                      <a:pt x="7" y="765"/>
                      <a:pt x="6" y="762"/>
                    </a:cubicBezTo>
                    <a:lnTo>
                      <a:pt x="2" y="755"/>
                    </a:lnTo>
                    <a:cubicBezTo>
                      <a:pt x="0" y="753"/>
                      <a:pt x="0" y="751"/>
                      <a:pt x="1" y="748"/>
                    </a:cubicBezTo>
                    <a:lnTo>
                      <a:pt x="4" y="741"/>
                    </a:lnTo>
                    <a:cubicBezTo>
                      <a:pt x="4" y="741"/>
                      <a:pt x="5" y="740"/>
                      <a:pt x="5" y="740"/>
                    </a:cubicBezTo>
                    <a:lnTo>
                      <a:pt x="525" y="8"/>
                    </a:lnTo>
                    <a:cubicBezTo>
                      <a:pt x="526" y="7"/>
                      <a:pt x="526" y="6"/>
                      <a:pt x="527" y="6"/>
                    </a:cubicBezTo>
                    <a:lnTo>
                      <a:pt x="534" y="2"/>
                    </a:lnTo>
                    <a:cubicBezTo>
                      <a:pt x="536" y="0"/>
                      <a:pt x="539" y="0"/>
                      <a:pt x="541" y="1"/>
                    </a:cubicBezTo>
                    <a:lnTo>
                      <a:pt x="550" y="4"/>
                    </a:lnTo>
                    <a:cubicBezTo>
                      <a:pt x="553" y="5"/>
                      <a:pt x="555" y="8"/>
                      <a:pt x="555" y="11"/>
                    </a:cubicBezTo>
                    <a:lnTo>
                      <a:pt x="556" y="25"/>
                    </a:lnTo>
                    <a:cubicBezTo>
                      <a:pt x="557" y="27"/>
                      <a:pt x="556" y="29"/>
                      <a:pt x="555" y="30"/>
                    </a:cubicBezTo>
                    <a:lnTo>
                      <a:pt x="35" y="760"/>
                    </a:lnTo>
                    <a:cubicBezTo>
                      <a:pt x="34" y="761"/>
                      <a:pt x="33" y="762"/>
                      <a:pt x="32" y="763"/>
                    </a:cubicBezTo>
                    <a:lnTo>
                      <a:pt x="23" y="767"/>
                    </a:lnTo>
                    <a:close/>
                    <a:moveTo>
                      <a:pt x="25" y="748"/>
                    </a:moveTo>
                    <a:lnTo>
                      <a:pt x="22" y="751"/>
                    </a:lnTo>
                    <a:lnTo>
                      <a:pt x="542" y="21"/>
                    </a:lnTo>
                    <a:lnTo>
                      <a:pt x="540" y="26"/>
                    </a:lnTo>
                    <a:lnTo>
                      <a:pt x="539" y="12"/>
                    </a:lnTo>
                    <a:lnTo>
                      <a:pt x="545" y="19"/>
                    </a:lnTo>
                    <a:lnTo>
                      <a:pt x="536" y="16"/>
                    </a:lnTo>
                    <a:lnTo>
                      <a:pt x="542" y="15"/>
                    </a:lnTo>
                    <a:lnTo>
                      <a:pt x="535" y="19"/>
                    </a:lnTo>
                    <a:lnTo>
                      <a:pt x="538" y="17"/>
                    </a:lnTo>
                    <a:lnTo>
                      <a:pt x="18" y="749"/>
                    </a:lnTo>
                    <a:lnTo>
                      <a:pt x="19" y="748"/>
                    </a:lnTo>
                    <a:lnTo>
                      <a:pt x="16" y="755"/>
                    </a:lnTo>
                    <a:lnTo>
                      <a:pt x="15" y="747"/>
                    </a:lnTo>
                    <a:lnTo>
                      <a:pt x="19" y="754"/>
                    </a:lnTo>
                    <a:lnTo>
                      <a:pt x="14" y="751"/>
                    </a:lnTo>
                    <a:lnTo>
                      <a:pt x="21" y="752"/>
                    </a:lnTo>
                    <a:lnTo>
                      <a:pt x="16" y="752"/>
                    </a:lnTo>
                    <a:lnTo>
                      <a:pt x="25" y="74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4" name="Rectangle 200"/>
              <p:cNvSpPr>
                <a:spLocks noChangeArrowheads="1"/>
              </p:cNvSpPr>
              <p:nvPr/>
            </p:nvSpPr>
            <p:spPr bwMode="auto">
              <a:xfrm>
                <a:off x="1293" y="4095"/>
                <a:ext cx="99" cy="3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5" name="Freeform 201"/>
              <p:cNvSpPr>
                <a:spLocks/>
              </p:cNvSpPr>
              <p:nvPr/>
            </p:nvSpPr>
            <p:spPr bwMode="auto">
              <a:xfrm>
                <a:off x="1290" y="4094"/>
                <a:ext cx="105" cy="2"/>
              </a:xfrm>
              <a:custGeom>
                <a:avLst/>
                <a:gdLst/>
                <a:ahLst/>
                <a:cxnLst>
                  <a:cxn ang="0">
                    <a:pos x="10" y="16"/>
                  </a:cxn>
                  <a:cxn ang="0">
                    <a:pos x="10" y="16"/>
                  </a:cxn>
                  <a:cxn ang="0">
                    <a:pos x="0" y="10"/>
                  </a:cxn>
                  <a:cxn ang="0">
                    <a:pos x="10" y="3"/>
                  </a:cxn>
                  <a:cxn ang="0">
                    <a:pos x="645" y="0"/>
                  </a:cxn>
                  <a:cxn ang="0">
                    <a:pos x="645" y="0"/>
                  </a:cxn>
                  <a:cxn ang="0">
                    <a:pos x="656" y="8"/>
                  </a:cxn>
                  <a:cxn ang="0">
                    <a:pos x="645" y="14"/>
                  </a:cxn>
                  <a:cxn ang="0">
                    <a:pos x="10" y="16"/>
                  </a:cxn>
                  <a:cxn ang="0">
                    <a:pos x="10" y="16"/>
                  </a:cxn>
                </a:cxnLst>
                <a:rect l="0" t="0" r="r" b="b"/>
                <a:pathLst>
                  <a:path w="656" h="16">
                    <a:moveTo>
                      <a:pt x="10" y="16"/>
                    </a:moveTo>
                    <a:lnTo>
                      <a:pt x="10" y="16"/>
                    </a:lnTo>
                    <a:cubicBezTo>
                      <a:pt x="5" y="16"/>
                      <a:pt x="0" y="13"/>
                      <a:pt x="0" y="10"/>
                    </a:cubicBezTo>
                    <a:cubicBezTo>
                      <a:pt x="0" y="6"/>
                      <a:pt x="5" y="3"/>
                      <a:pt x="10" y="3"/>
                    </a:cubicBezTo>
                    <a:lnTo>
                      <a:pt x="645" y="0"/>
                    </a:lnTo>
                    <a:lnTo>
                      <a:pt x="645" y="0"/>
                    </a:lnTo>
                    <a:cubicBezTo>
                      <a:pt x="652" y="0"/>
                      <a:pt x="656" y="4"/>
                      <a:pt x="656" y="8"/>
                    </a:cubicBezTo>
                    <a:cubicBezTo>
                      <a:pt x="656" y="11"/>
                      <a:pt x="652" y="14"/>
                      <a:pt x="645" y="14"/>
                    </a:cubicBezTo>
                    <a:lnTo>
                      <a:pt x="10" y="16"/>
                    </a:lnTo>
                    <a:lnTo>
                      <a:pt x="10" y="16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6" name="Freeform 202"/>
              <p:cNvSpPr>
                <a:spLocks noEditPoints="1"/>
              </p:cNvSpPr>
              <p:nvPr/>
            </p:nvSpPr>
            <p:spPr bwMode="auto">
              <a:xfrm>
                <a:off x="1289" y="4093"/>
                <a:ext cx="107" cy="5"/>
              </a:xfrm>
              <a:custGeom>
                <a:avLst/>
                <a:gdLst/>
                <a:ahLst/>
                <a:cxnLst>
                  <a:cxn ang="0">
                    <a:pos x="18" y="32"/>
                  </a:cxn>
                  <a:cxn ang="0">
                    <a:pos x="16" y="32"/>
                  </a:cxn>
                  <a:cxn ang="0">
                    <a:pos x="9" y="30"/>
                  </a:cxn>
                  <a:cxn ang="0">
                    <a:pos x="5" y="27"/>
                  </a:cxn>
                  <a:cxn ang="0">
                    <a:pos x="2" y="23"/>
                  </a:cxn>
                  <a:cxn ang="0">
                    <a:pos x="2" y="14"/>
                  </a:cxn>
                  <a:cxn ang="0">
                    <a:pos x="5" y="9"/>
                  </a:cxn>
                  <a:cxn ang="0">
                    <a:pos x="9" y="6"/>
                  </a:cxn>
                  <a:cxn ang="0">
                    <a:pos x="16" y="4"/>
                  </a:cxn>
                  <a:cxn ang="0">
                    <a:pos x="18" y="3"/>
                  </a:cxn>
                  <a:cxn ang="0">
                    <a:pos x="653" y="0"/>
                  </a:cxn>
                  <a:cxn ang="0">
                    <a:pos x="658" y="2"/>
                  </a:cxn>
                  <a:cxn ang="0">
                    <a:pos x="669" y="10"/>
                  </a:cxn>
                  <a:cxn ang="0">
                    <a:pos x="672" y="17"/>
                  </a:cxn>
                  <a:cxn ang="0">
                    <a:pos x="668" y="23"/>
                  </a:cxn>
                  <a:cxn ang="0">
                    <a:pos x="657" y="29"/>
                  </a:cxn>
                  <a:cxn ang="0">
                    <a:pos x="653" y="30"/>
                  </a:cxn>
                  <a:cxn ang="0">
                    <a:pos x="18" y="32"/>
                  </a:cxn>
                  <a:cxn ang="0">
                    <a:pos x="653" y="14"/>
                  </a:cxn>
                  <a:cxn ang="0">
                    <a:pos x="650" y="15"/>
                  </a:cxn>
                  <a:cxn ang="0">
                    <a:pos x="661" y="9"/>
                  </a:cxn>
                  <a:cxn ang="0">
                    <a:pos x="660" y="23"/>
                  </a:cxn>
                  <a:cxn ang="0">
                    <a:pos x="649" y="15"/>
                  </a:cxn>
                  <a:cxn ang="0">
                    <a:pos x="654" y="16"/>
                  </a:cxn>
                  <a:cxn ang="0">
                    <a:pos x="19" y="19"/>
                  </a:cxn>
                  <a:cxn ang="0">
                    <a:pos x="21" y="19"/>
                  </a:cxn>
                  <a:cxn ang="0">
                    <a:pos x="14" y="21"/>
                  </a:cxn>
                  <a:cxn ang="0">
                    <a:pos x="18" y="18"/>
                  </a:cxn>
                  <a:cxn ang="0">
                    <a:pos x="15" y="23"/>
                  </a:cxn>
                  <a:cxn ang="0">
                    <a:pos x="15" y="14"/>
                  </a:cxn>
                  <a:cxn ang="0">
                    <a:pos x="18" y="18"/>
                  </a:cxn>
                  <a:cxn ang="0">
                    <a:pos x="14" y="15"/>
                  </a:cxn>
                  <a:cxn ang="0">
                    <a:pos x="21" y="17"/>
                  </a:cxn>
                  <a:cxn ang="0">
                    <a:pos x="18" y="16"/>
                  </a:cxn>
                  <a:cxn ang="0">
                    <a:pos x="653" y="14"/>
                  </a:cxn>
                </a:cxnLst>
                <a:rect l="0" t="0" r="r" b="b"/>
                <a:pathLst>
                  <a:path w="673" h="32">
                    <a:moveTo>
                      <a:pt x="18" y="32"/>
                    </a:moveTo>
                    <a:cubicBezTo>
                      <a:pt x="18" y="32"/>
                      <a:pt x="17" y="32"/>
                      <a:pt x="16" y="32"/>
                    </a:cubicBezTo>
                    <a:lnTo>
                      <a:pt x="9" y="30"/>
                    </a:lnTo>
                    <a:cubicBezTo>
                      <a:pt x="8" y="30"/>
                      <a:pt x="6" y="29"/>
                      <a:pt x="5" y="27"/>
                    </a:cubicBezTo>
                    <a:lnTo>
                      <a:pt x="2" y="23"/>
                    </a:lnTo>
                    <a:cubicBezTo>
                      <a:pt x="0" y="21"/>
                      <a:pt x="0" y="17"/>
                      <a:pt x="2" y="14"/>
                    </a:cubicBezTo>
                    <a:lnTo>
                      <a:pt x="5" y="9"/>
                    </a:lnTo>
                    <a:cubicBezTo>
                      <a:pt x="6" y="8"/>
                      <a:pt x="7" y="6"/>
                      <a:pt x="9" y="6"/>
                    </a:cubicBezTo>
                    <a:lnTo>
                      <a:pt x="16" y="4"/>
                    </a:lnTo>
                    <a:cubicBezTo>
                      <a:pt x="17" y="4"/>
                      <a:pt x="18" y="3"/>
                      <a:pt x="18" y="3"/>
                    </a:cubicBezTo>
                    <a:lnTo>
                      <a:pt x="653" y="0"/>
                    </a:lnTo>
                    <a:cubicBezTo>
                      <a:pt x="655" y="0"/>
                      <a:pt x="657" y="1"/>
                      <a:pt x="658" y="2"/>
                    </a:cubicBezTo>
                    <a:lnTo>
                      <a:pt x="669" y="10"/>
                    </a:lnTo>
                    <a:cubicBezTo>
                      <a:pt x="671" y="12"/>
                      <a:pt x="673" y="14"/>
                      <a:pt x="672" y="17"/>
                    </a:cubicBezTo>
                    <a:cubicBezTo>
                      <a:pt x="672" y="20"/>
                      <a:pt x="671" y="22"/>
                      <a:pt x="668" y="23"/>
                    </a:cubicBezTo>
                    <a:lnTo>
                      <a:pt x="657" y="29"/>
                    </a:lnTo>
                    <a:cubicBezTo>
                      <a:pt x="656" y="30"/>
                      <a:pt x="655" y="30"/>
                      <a:pt x="653" y="30"/>
                    </a:cubicBezTo>
                    <a:lnTo>
                      <a:pt x="18" y="32"/>
                    </a:lnTo>
                    <a:close/>
                    <a:moveTo>
                      <a:pt x="653" y="14"/>
                    </a:moveTo>
                    <a:lnTo>
                      <a:pt x="650" y="15"/>
                    </a:lnTo>
                    <a:lnTo>
                      <a:pt x="661" y="9"/>
                    </a:lnTo>
                    <a:lnTo>
                      <a:pt x="660" y="23"/>
                    </a:lnTo>
                    <a:lnTo>
                      <a:pt x="649" y="15"/>
                    </a:lnTo>
                    <a:lnTo>
                      <a:pt x="654" y="16"/>
                    </a:lnTo>
                    <a:lnTo>
                      <a:pt x="19" y="19"/>
                    </a:lnTo>
                    <a:lnTo>
                      <a:pt x="21" y="19"/>
                    </a:lnTo>
                    <a:lnTo>
                      <a:pt x="14" y="21"/>
                    </a:lnTo>
                    <a:lnTo>
                      <a:pt x="18" y="18"/>
                    </a:lnTo>
                    <a:lnTo>
                      <a:pt x="15" y="23"/>
                    </a:lnTo>
                    <a:lnTo>
                      <a:pt x="15" y="14"/>
                    </a:lnTo>
                    <a:lnTo>
                      <a:pt x="18" y="18"/>
                    </a:lnTo>
                    <a:lnTo>
                      <a:pt x="14" y="15"/>
                    </a:lnTo>
                    <a:lnTo>
                      <a:pt x="21" y="17"/>
                    </a:lnTo>
                    <a:lnTo>
                      <a:pt x="18" y="16"/>
                    </a:lnTo>
                    <a:lnTo>
                      <a:pt x="653" y="1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7" name="Freeform 203"/>
              <p:cNvSpPr>
                <a:spLocks/>
              </p:cNvSpPr>
              <p:nvPr/>
            </p:nvSpPr>
            <p:spPr bwMode="auto">
              <a:xfrm>
                <a:off x="1397" y="4099"/>
                <a:ext cx="51" cy="74"/>
              </a:xfrm>
              <a:custGeom>
                <a:avLst/>
                <a:gdLst/>
                <a:ahLst/>
                <a:cxnLst>
                  <a:cxn ang="0">
                    <a:pos x="51" y="74"/>
                  </a:cxn>
                  <a:cxn ang="0">
                    <a:pos x="51" y="74"/>
                  </a:cxn>
                  <a:cxn ang="0">
                    <a:pos x="0" y="0"/>
                  </a:cxn>
                  <a:cxn ang="0">
                    <a:pos x="51" y="74"/>
                  </a:cxn>
                </a:cxnLst>
                <a:rect l="0" t="0" r="r" b="b"/>
                <a:pathLst>
                  <a:path w="51" h="74">
                    <a:moveTo>
                      <a:pt x="51" y="74"/>
                    </a:moveTo>
                    <a:lnTo>
                      <a:pt x="51" y="74"/>
                    </a:lnTo>
                    <a:lnTo>
                      <a:pt x="0" y="0"/>
                    </a:lnTo>
                    <a:lnTo>
                      <a:pt x="51" y="74"/>
                    </a:lnTo>
                    <a:close/>
                  </a:path>
                </a:pathLst>
              </a:custGeom>
              <a:solidFill>
                <a:srgbClr val="FEFEF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8" name="Freeform 204"/>
              <p:cNvSpPr>
                <a:spLocks/>
              </p:cNvSpPr>
              <p:nvPr/>
            </p:nvSpPr>
            <p:spPr bwMode="auto">
              <a:xfrm>
                <a:off x="1396" y="4098"/>
                <a:ext cx="53" cy="76"/>
              </a:xfrm>
              <a:custGeom>
                <a:avLst/>
                <a:gdLst/>
                <a:ahLst/>
                <a:cxnLst>
                  <a:cxn ang="0">
                    <a:pos x="51" y="76"/>
                  </a:cxn>
                  <a:cxn ang="0">
                    <a:pos x="0" y="2"/>
                  </a:cxn>
                  <a:cxn ang="0">
                    <a:pos x="3" y="0"/>
                  </a:cxn>
                  <a:cxn ang="0">
                    <a:pos x="53" y="74"/>
                  </a:cxn>
                  <a:cxn ang="0">
                    <a:pos x="51" y="76"/>
                  </a:cxn>
                </a:cxnLst>
                <a:rect l="0" t="0" r="r" b="b"/>
                <a:pathLst>
                  <a:path w="53" h="76">
                    <a:moveTo>
                      <a:pt x="51" y="76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53" y="74"/>
                    </a:lnTo>
                    <a:lnTo>
                      <a:pt x="51" y="7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230" name="Freeform 206"/>
            <p:cNvSpPr>
              <a:spLocks/>
            </p:cNvSpPr>
            <p:nvPr/>
          </p:nvSpPr>
          <p:spPr bwMode="auto">
            <a:xfrm>
              <a:off x="1397" y="4096"/>
              <a:ext cx="54" cy="79"/>
            </a:xfrm>
            <a:custGeom>
              <a:avLst/>
              <a:gdLst/>
              <a:ahLst/>
              <a:cxnLst>
                <a:cxn ang="0">
                  <a:pos x="325" y="496"/>
                </a:cxn>
                <a:cxn ang="0">
                  <a:pos x="325" y="496"/>
                </a:cxn>
                <a:cxn ang="0">
                  <a:pos x="316" y="492"/>
                </a:cxn>
                <a:cxn ang="0">
                  <a:pos x="4" y="18"/>
                </a:cxn>
                <a:cxn ang="0">
                  <a:pos x="7" y="4"/>
                </a:cxn>
                <a:cxn ang="0">
                  <a:pos x="21" y="5"/>
                </a:cxn>
                <a:cxn ang="0">
                  <a:pos x="333" y="480"/>
                </a:cxn>
                <a:cxn ang="0">
                  <a:pos x="330" y="495"/>
                </a:cxn>
                <a:cxn ang="0">
                  <a:pos x="325" y="496"/>
                </a:cxn>
              </a:cxnLst>
              <a:rect l="0" t="0" r="r" b="b"/>
              <a:pathLst>
                <a:path w="336" h="496">
                  <a:moveTo>
                    <a:pt x="325" y="496"/>
                  </a:moveTo>
                  <a:lnTo>
                    <a:pt x="325" y="496"/>
                  </a:lnTo>
                  <a:cubicBezTo>
                    <a:pt x="322" y="496"/>
                    <a:pt x="318" y="495"/>
                    <a:pt x="316" y="492"/>
                  </a:cubicBezTo>
                  <a:lnTo>
                    <a:pt x="4" y="18"/>
                  </a:lnTo>
                  <a:cubicBezTo>
                    <a:pt x="0" y="13"/>
                    <a:pt x="2" y="7"/>
                    <a:pt x="7" y="4"/>
                  </a:cubicBezTo>
                  <a:cubicBezTo>
                    <a:pt x="12" y="0"/>
                    <a:pt x="18" y="0"/>
                    <a:pt x="21" y="5"/>
                  </a:cubicBezTo>
                  <a:lnTo>
                    <a:pt x="333" y="480"/>
                  </a:lnTo>
                  <a:cubicBezTo>
                    <a:pt x="336" y="485"/>
                    <a:pt x="335" y="492"/>
                    <a:pt x="330" y="495"/>
                  </a:cubicBezTo>
                  <a:cubicBezTo>
                    <a:pt x="329" y="496"/>
                    <a:pt x="327" y="496"/>
                    <a:pt x="325" y="496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1" name="Freeform 207"/>
            <p:cNvSpPr>
              <a:spLocks noEditPoints="1"/>
            </p:cNvSpPr>
            <p:nvPr/>
          </p:nvSpPr>
          <p:spPr bwMode="auto">
            <a:xfrm>
              <a:off x="1396" y="4095"/>
              <a:ext cx="56" cy="82"/>
            </a:xfrm>
            <a:custGeom>
              <a:avLst/>
              <a:gdLst/>
              <a:ahLst/>
              <a:cxnLst>
                <a:cxn ang="0">
                  <a:pos x="333" y="511"/>
                </a:cxn>
                <a:cxn ang="0">
                  <a:pos x="328" y="511"/>
                </a:cxn>
                <a:cxn ang="0">
                  <a:pos x="319" y="507"/>
                </a:cxn>
                <a:cxn ang="0">
                  <a:pos x="316" y="504"/>
                </a:cxn>
                <a:cxn ang="0">
                  <a:pos x="4" y="30"/>
                </a:cxn>
                <a:cxn ang="0">
                  <a:pos x="3" y="27"/>
                </a:cxn>
                <a:cxn ang="0">
                  <a:pos x="1" y="19"/>
                </a:cxn>
                <a:cxn ang="0">
                  <a:pos x="2" y="12"/>
                </a:cxn>
                <a:cxn ang="0">
                  <a:pos x="7" y="6"/>
                </a:cxn>
                <a:cxn ang="0">
                  <a:pos x="11" y="4"/>
                </a:cxn>
                <a:cxn ang="0">
                  <a:pos x="19" y="1"/>
                </a:cxn>
                <a:cxn ang="0">
                  <a:pos x="26" y="2"/>
                </a:cxn>
                <a:cxn ang="0">
                  <a:pos x="32" y="6"/>
                </a:cxn>
                <a:cxn ang="0">
                  <a:pos x="34" y="8"/>
                </a:cxn>
                <a:cxn ang="0">
                  <a:pos x="346" y="483"/>
                </a:cxn>
                <a:cxn ang="0">
                  <a:pos x="347" y="489"/>
                </a:cxn>
                <a:cxn ang="0">
                  <a:pos x="344" y="504"/>
                </a:cxn>
                <a:cxn ang="0">
                  <a:pos x="338" y="510"/>
                </a:cxn>
                <a:cxn ang="0">
                  <a:pos x="333" y="511"/>
                </a:cxn>
                <a:cxn ang="0">
                  <a:pos x="335" y="495"/>
                </a:cxn>
                <a:cxn ang="0">
                  <a:pos x="329" y="501"/>
                </a:cxn>
                <a:cxn ang="0">
                  <a:pos x="332" y="486"/>
                </a:cxn>
                <a:cxn ang="0">
                  <a:pos x="333" y="492"/>
                </a:cxn>
                <a:cxn ang="0">
                  <a:pos x="21" y="17"/>
                </a:cxn>
                <a:cxn ang="0">
                  <a:pos x="23" y="19"/>
                </a:cxn>
                <a:cxn ang="0">
                  <a:pos x="17" y="15"/>
                </a:cxn>
                <a:cxn ang="0">
                  <a:pos x="24" y="16"/>
                </a:cxn>
                <a:cxn ang="0">
                  <a:pos x="16" y="19"/>
                </a:cxn>
                <a:cxn ang="0">
                  <a:pos x="20" y="17"/>
                </a:cxn>
                <a:cxn ang="0">
                  <a:pos x="15" y="23"/>
                </a:cxn>
                <a:cxn ang="0">
                  <a:pos x="16" y="16"/>
                </a:cxn>
                <a:cxn ang="0">
                  <a:pos x="18" y="24"/>
                </a:cxn>
                <a:cxn ang="0">
                  <a:pos x="17" y="21"/>
                </a:cxn>
                <a:cxn ang="0">
                  <a:pos x="329" y="495"/>
                </a:cxn>
                <a:cxn ang="0">
                  <a:pos x="326" y="492"/>
                </a:cxn>
                <a:cxn ang="0">
                  <a:pos x="335" y="496"/>
                </a:cxn>
                <a:cxn ang="0">
                  <a:pos x="330" y="496"/>
                </a:cxn>
                <a:cxn ang="0">
                  <a:pos x="335" y="495"/>
                </a:cxn>
              </a:cxnLst>
              <a:rect l="0" t="0" r="r" b="b"/>
              <a:pathLst>
                <a:path w="348" h="512">
                  <a:moveTo>
                    <a:pt x="333" y="511"/>
                  </a:moveTo>
                  <a:cubicBezTo>
                    <a:pt x="331" y="512"/>
                    <a:pt x="330" y="511"/>
                    <a:pt x="328" y="511"/>
                  </a:cubicBezTo>
                  <a:lnTo>
                    <a:pt x="319" y="507"/>
                  </a:lnTo>
                  <a:cubicBezTo>
                    <a:pt x="318" y="506"/>
                    <a:pt x="317" y="505"/>
                    <a:pt x="316" y="504"/>
                  </a:cubicBezTo>
                  <a:lnTo>
                    <a:pt x="4" y="30"/>
                  </a:lnTo>
                  <a:cubicBezTo>
                    <a:pt x="3" y="29"/>
                    <a:pt x="3" y="28"/>
                    <a:pt x="3" y="27"/>
                  </a:cubicBezTo>
                  <a:lnTo>
                    <a:pt x="1" y="19"/>
                  </a:lnTo>
                  <a:cubicBezTo>
                    <a:pt x="0" y="17"/>
                    <a:pt x="1" y="14"/>
                    <a:pt x="2" y="12"/>
                  </a:cubicBezTo>
                  <a:lnTo>
                    <a:pt x="7" y="6"/>
                  </a:lnTo>
                  <a:cubicBezTo>
                    <a:pt x="8" y="5"/>
                    <a:pt x="9" y="4"/>
                    <a:pt x="11" y="4"/>
                  </a:cubicBezTo>
                  <a:lnTo>
                    <a:pt x="19" y="1"/>
                  </a:lnTo>
                  <a:cubicBezTo>
                    <a:pt x="21" y="0"/>
                    <a:pt x="24" y="0"/>
                    <a:pt x="26" y="2"/>
                  </a:cubicBezTo>
                  <a:lnTo>
                    <a:pt x="32" y="6"/>
                  </a:lnTo>
                  <a:cubicBezTo>
                    <a:pt x="33" y="6"/>
                    <a:pt x="34" y="7"/>
                    <a:pt x="34" y="8"/>
                  </a:cubicBezTo>
                  <a:lnTo>
                    <a:pt x="346" y="483"/>
                  </a:lnTo>
                  <a:cubicBezTo>
                    <a:pt x="347" y="485"/>
                    <a:pt x="348" y="487"/>
                    <a:pt x="347" y="489"/>
                  </a:cubicBezTo>
                  <a:lnTo>
                    <a:pt x="344" y="504"/>
                  </a:lnTo>
                  <a:cubicBezTo>
                    <a:pt x="344" y="507"/>
                    <a:pt x="341" y="510"/>
                    <a:pt x="338" y="510"/>
                  </a:cubicBezTo>
                  <a:lnTo>
                    <a:pt x="333" y="511"/>
                  </a:lnTo>
                  <a:close/>
                  <a:moveTo>
                    <a:pt x="335" y="495"/>
                  </a:moveTo>
                  <a:lnTo>
                    <a:pt x="329" y="501"/>
                  </a:lnTo>
                  <a:lnTo>
                    <a:pt x="332" y="486"/>
                  </a:lnTo>
                  <a:lnTo>
                    <a:pt x="333" y="492"/>
                  </a:lnTo>
                  <a:lnTo>
                    <a:pt x="21" y="17"/>
                  </a:lnTo>
                  <a:lnTo>
                    <a:pt x="23" y="19"/>
                  </a:lnTo>
                  <a:lnTo>
                    <a:pt x="17" y="15"/>
                  </a:lnTo>
                  <a:lnTo>
                    <a:pt x="24" y="16"/>
                  </a:lnTo>
                  <a:lnTo>
                    <a:pt x="16" y="19"/>
                  </a:lnTo>
                  <a:lnTo>
                    <a:pt x="20" y="17"/>
                  </a:lnTo>
                  <a:lnTo>
                    <a:pt x="15" y="23"/>
                  </a:lnTo>
                  <a:lnTo>
                    <a:pt x="16" y="16"/>
                  </a:lnTo>
                  <a:lnTo>
                    <a:pt x="18" y="24"/>
                  </a:lnTo>
                  <a:lnTo>
                    <a:pt x="17" y="21"/>
                  </a:lnTo>
                  <a:lnTo>
                    <a:pt x="329" y="495"/>
                  </a:lnTo>
                  <a:lnTo>
                    <a:pt x="326" y="492"/>
                  </a:lnTo>
                  <a:lnTo>
                    <a:pt x="335" y="496"/>
                  </a:lnTo>
                  <a:lnTo>
                    <a:pt x="330" y="496"/>
                  </a:lnTo>
                  <a:lnTo>
                    <a:pt x="335" y="49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2" name="Freeform 208"/>
            <p:cNvSpPr>
              <a:spLocks/>
            </p:cNvSpPr>
            <p:nvPr/>
          </p:nvSpPr>
          <p:spPr bwMode="auto">
            <a:xfrm>
              <a:off x="1150" y="3070"/>
              <a:ext cx="128" cy="232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128" y="0"/>
                </a:cxn>
                <a:cxn ang="0">
                  <a:pos x="0" y="232"/>
                </a:cxn>
                <a:cxn ang="0">
                  <a:pos x="128" y="0"/>
                </a:cxn>
              </a:cxnLst>
              <a:rect l="0" t="0" r="r" b="b"/>
              <a:pathLst>
                <a:path w="128" h="232">
                  <a:moveTo>
                    <a:pt x="128" y="0"/>
                  </a:moveTo>
                  <a:lnTo>
                    <a:pt x="128" y="0"/>
                  </a:lnTo>
                  <a:lnTo>
                    <a:pt x="0" y="23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3" name="Freeform 209"/>
            <p:cNvSpPr>
              <a:spLocks/>
            </p:cNvSpPr>
            <p:nvPr/>
          </p:nvSpPr>
          <p:spPr bwMode="auto">
            <a:xfrm>
              <a:off x="1149" y="3070"/>
              <a:ext cx="130" cy="232"/>
            </a:xfrm>
            <a:custGeom>
              <a:avLst/>
              <a:gdLst/>
              <a:ahLst/>
              <a:cxnLst>
                <a:cxn ang="0">
                  <a:pos x="130" y="1"/>
                </a:cxn>
                <a:cxn ang="0">
                  <a:pos x="2" y="232"/>
                </a:cxn>
                <a:cxn ang="0">
                  <a:pos x="0" y="231"/>
                </a:cxn>
                <a:cxn ang="0">
                  <a:pos x="128" y="0"/>
                </a:cxn>
                <a:cxn ang="0">
                  <a:pos x="130" y="1"/>
                </a:cxn>
              </a:cxnLst>
              <a:rect l="0" t="0" r="r" b="b"/>
              <a:pathLst>
                <a:path w="130" h="232">
                  <a:moveTo>
                    <a:pt x="130" y="1"/>
                  </a:moveTo>
                  <a:lnTo>
                    <a:pt x="2" y="232"/>
                  </a:lnTo>
                  <a:lnTo>
                    <a:pt x="0" y="231"/>
                  </a:lnTo>
                  <a:lnTo>
                    <a:pt x="128" y="0"/>
                  </a:lnTo>
                  <a:lnTo>
                    <a:pt x="130" y="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4" name="Freeform 210"/>
            <p:cNvSpPr>
              <a:spLocks/>
            </p:cNvSpPr>
            <p:nvPr/>
          </p:nvSpPr>
          <p:spPr bwMode="auto">
            <a:xfrm>
              <a:off x="1148" y="3068"/>
              <a:ext cx="130" cy="236"/>
            </a:xfrm>
            <a:custGeom>
              <a:avLst/>
              <a:gdLst/>
              <a:ahLst/>
              <a:cxnLst>
                <a:cxn ang="0">
                  <a:pos x="12" y="1488"/>
                </a:cxn>
                <a:cxn ang="0">
                  <a:pos x="12" y="1488"/>
                </a:cxn>
                <a:cxn ang="0">
                  <a:pos x="7" y="1487"/>
                </a:cxn>
                <a:cxn ang="0">
                  <a:pos x="2" y="1472"/>
                </a:cxn>
                <a:cxn ang="0">
                  <a:pos x="796" y="7"/>
                </a:cxn>
                <a:cxn ang="0">
                  <a:pos x="810" y="4"/>
                </a:cxn>
                <a:cxn ang="0">
                  <a:pos x="815" y="18"/>
                </a:cxn>
                <a:cxn ang="0">
                  <a:pos x="21" y="1482"/>
                </a:cxn>
                <a:cxn ang="0">
                  <a:pos x="12" y="1488"/>
                </a:cxn>
              </a:cxnLst>
              <a:rect l="0" t="0" r="r" b="b"/>
              <a:pathLst>
                <a:path w="816" h="1488">
                  <a:moveTo>
                    <a:pt x="12" y="1488"/>
                  </a:moveTo>
                  <a:lnTo>
                    <a:pt x="12" y="1488"/>
                  </a:lnTo>
                  <a:cubicBezTo>
                    <a:pt x="10" y="1488"/>
                    <a:pt x="9" y="1487"/>
                    <a:pt x="7" y="1487"/>
                  </a:cubicBezTo>
                  <a:cubicBezTo>
                    <a:pt x="2" y="1484"/>
                    <a:pt x="0" y="1477"/>
                    <a:pt x="2" y="1472"/>
                  </a:cubicBezTo>
                  <a:lnTo>
                    <a:pt x="796" y="7"/>
                  </a:lnTo>
                  <a:cubicBezTo>
                    <a:pt x="799" y="2"/>
                    <a:pt x="805" y="0"/>
                    <a:pt x="810" y="4"/>
                  </a:cubicBezTo>
                  <a:cubicBezTo>
                    <a:pt x="815" y="5"/>
                    <a:pt x="816" y="13"/>
                    <a:pt x="815" y="18"/>
                  </a:cubicBezTo>
                  <a:lnTo>
                    <a:pt x="21" y="1482"/>
                  </a:lnTo>
                  <a:cubicBezTo>
                    <a:pt x="20" y="1485"/>
                    <a:pt x="17" y="1488"/>
                    <a:pt x="12" y="1488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5" name="Freeform 211"/>
            <p:cNvSpPr>
              <a:spLocks noEditPoints="1"/>
            </p:cNvSpPr>
            <p:nvPr/>
          </p:nvSpPr>
          <p:spPr bwMode="auto">
            <a:xfrm>
              <a:off x="1147" y="3067"/>
              <a:ext cx="132" cy="239"/>
            </a:xfrm>
            <a:custGeom>
              <a:avLst/>
              <a:gdLst/>
              <a:ahLst/>
              <a:cxnLst>
                <a:cxn ang="0">
                  <a:pos x="23" y="1501"/>
                </a:cxn>
                <a:cxn ang="0">
                  <a:pos x="17" y="1502"/>
                </a:cxn>
                <a:cxn ang="0">
                  <a:pos x="12" y="1501"/>
                </a:cxn>
                <a:cxn ang="0">
                  <a:pos x="6" y="1496"/>
                </a:cxn>
                <a:cxn ang="0">
                  <a:pos x="1" y="1481"/>
                </a:cxn>
                <a:cxn ang="0">
                  <a:pos x="1" y="1475"/>
                </a:cxn>
                <a:cxn ang="0">
                  <a:pos x="795" y="10"/>
                </a:cxn>
                <a:cxn ang="0">
                  <a:pos x="797" y="7"/>
                </a:cxn>
                <a:cxn ang="0">
                  <a:pos x="803" y="2"/>
                </a:cxn>
                <a:cxn ang="0">
                  <a:pos x="810" y="1"/>
                </a:cxn>
                <a:cxn ang="0">
                  <a:pos x="818" y="3"/>
                </a:cxn>
                <a:cxn ang="0">
                  <a:pos x="823" y="5"/>
                </a:cxn>
                <a:cxn ang="0">
                  <a:pos x="828" y="11"/>
                </a:cxn>
                <a:cxn ang="0">
                  <a:pos x="829" y="16"/>
                </a:cxn>
                <a:cxn ang="0">
                  <a:pos x="829" y="24"/>
                </a:cxn>
                <a:cxn ang="0">
                  <a:pos x="829" y="28"/>
                </a:cxn>
                <a:cxn ang="0">
                  <a:pos x="35" y="1492"/>
                </a:cxn>
                <a:cxn ang="0">
                  <a:pos x="32" y="1495"/>
                </a:cxn>
                <a:cxn ang="0">
                  <a:pos x="23" y="1501"/>
                </a:cxn>
                <a:cxn ang="0">
                  <a:pos x="23" y="1482"/>
                </a:cxn>
                <a:cxn ang="0">
                  <a:pos x="20" y="1485"/>
                </a:cxn>
                <a:cxn ang="0">
                  <a:pos x="814" y="21"/>
                </a:cxn>
                <a:cxn ang="0">
                  <a:pos x="813" y="24"/>
                </a:cxn>
                <a:cxn ang="0">
                  <a:pos x="813" y="16"/>
                </a:cxn>
                <a:cxn ang="0">
                  <a:pos x="815" y="22"/>
                </a:cxn>
                <a:cxn ang="0">
                  <a:pos x="810" y="16"/>
                </a:cxn>
                <a:cxn ang="0">
                  <a:pos x="815" y="18"/>
                </a:cxn>
                <a:cxn ang="0">
                  <a:pos x="807" y="16"/>
                </a:cxn>
                <a:cxn ang="0">
                  <a:pos x="814" y="15"/>
                </a:cxn>
                <a:cxn ang="0">
                  <a:pos x="808" y="20"/>
                </a:cxn>
                <a:cxn ang="0">
                  <a:pos x="810" y="17"/>
                </a:cxn>
                <a:cxn ang="0">
                  <a:pos x="16" y="1482"/>
                </a:cxn>
                <a:cxn ang="0">
                  <a:pos x="16" y="1476"/>
                </a:cxn>
                <a:cxn ang="0">
                  <a:pos x="21" y="1491"/>
                </a:cxn>
                <a:cxn ang="0">
                  <a:pos x="15" y="1486"/>
                </a:cxn>
                <a:cxn ang="0">
                  <a:pos x="20" y="1487"/>
                </a:cxn>
                <a:cxn ang="0">
                  <a:pos x="14" y="1488"/>
                </a:cxn>
                <a:cxn ang="0">
                  <a:pos x="23" y="1482"/>
                </a:cxn>
              </a:cxnLst>
              <a:rect l="0" t="0" r="r" b="b"/>
              <a:pathLst>
                <a:path w="829" h="1503">
                  <a:moveTo>
                    <a:pt x="23" y="1501"/>
                  </a:moveTo>
                  <a:cubicBezTo>
                    <a:pt x="21" y="1502"/>
                    <a:pt x="19" y="1503"/>
                    <a:pt x="17" y="1502"/>
                  </a:cubicBezTo>
                  <a:lnTo>
                    <a:pt x="12" y="1501"/>
                  </a:lnTo>
                  <a:cubicBezTo>
                    <a:pt x="9" y="1501"/>
                    <a:pt x="7" y="1499"/>
                    <a:pt x="6" y="1496"/>
                  </a:cubicBezTo>
                  <a:lnTo>
                    <a:pt x="1" y="1481"/>
                  </a:lnTo>
                  <a:cubicBezTo>
                    <a:pt x="0" y="1479"/>
                    <a:pt x="0" y="1477"/>
                    <a:pt x="1" y="1475"/>
                  </a:cubicBezTo>
                  <a:lnTo>
                    <a:pt x="795" y="10"/>
                  </a:lnTo>
                  <a:cubicBezTo>
                    <a:pt x="796" y="9"/>
                    <a:pt x="797" y="8"/>
                    <a:pt x="797" y="7"/>
                  </a:cubicBezTo>
                  <a:lnTo>
                    <a:pt x="803" y="2"/>
                  </a:lnTo>
                  <a:cubicBezTo>
                    <a:pt x="805" y="1"/>
                    <a:pt x="808" y="0"/>
                    <a:pt x="810" y="1"/>
                  </a:cubicBezTo>
                  <a:lnTo>
                    <a:pt x="818" y="3"/>
                  </a:lnTo>
                  <a:cubicBezTo>
                    <a:pt x="820" y="3"/>
                    <a:pt x="822" y="4"/>
                    <a:pt x="823" y="5"/>
                  </a:cubicBezTo>
                  <a:lnTo>
                    <a:pt x="828" y="11"/>
                  </a:lnTo>
                  <a:cubicBezTo>
                    <a:pt x="829" y="13"/>
                    <a:pt x="829" y="15"/>
                    <a:pt x="829" y="16"/>
                  </a:cubicBezTo>
                  <a:lnTo>
                    <a:pt x="829" y="24"/>
                  </a:lnTo>
                  <a:cubicBezTo>
                    <a:pt x="829" y="26"/>
                    <a:pt x="829" y="27"/>
                    <a:pt x="829" y="28"/>
                  </a:cubicBezTo>
                  <a:lnTo>
                    <a:pt x="35" y="1492"/>
                  </a:lnTo>
                  <a:cubicBezTo>
                    <a:pt x="34" y="1493"/>
                    <a:pt x="33" y="1494"/>
                    <a:pt x="32" y="1495"/>
                  </a:cubicBezTo>
                  <a:lnTo>
                    <a:pt x="23" y="1501"/>
                  </a:lnTo>
                  <a:close/>
                  <a:moveTo>
                    <a:pt x="23" y="1482"/>
                  </a:moveTo>
                  <a:lnTo>
                    <a:pt x="20" y="1485"/>
                  </a:lnTo>
                  <a:lnTo>
                    <a:pt x="814" y="21"/>
                  </a:lnTo>
                  <a:lnTo>
                    <a:pt x="813" y="24"/>
                  </a:lnTo>
                  <a:lnTo>
                    <a:pt x="813" y="16"/>
                  </a:lnTo>
                  <a:lnTo>
                    <a:pt x="815" y="22"/>
                  </a:lnTo>
                  <a:lnTo>
                    <a:pt x="810" y="16"/>
                  </a:lnTo>
                  <a:lnTo>
                    <a:pt x="815" y="18"/>
                  </a:lnTo>
                  <a:lnTo>
                    <a:pt x="807" y="16"/>
                  </a:lnTo>
                  <a:lnTo>
                    <a:pt x="814" y="15"/>
                  </a:lnTo>
                  <a:lnTo>
                    <a:pt x="808" y="20"/>
                  </a:lnTo>
                  <a:lnTo>
                    <a:pt x="810" y="17"/>
                  </a:lnTo>
                  <a:lnTo>
                    <a:pt x="16" y="1482"/>
                  </a:lnTo>
                  <a:lnTo>
                    <a:pt x="16" y="1476"/>
                  </a:lnTo>
                  <a:lnTo>
                    <a:pt x="21" y="1491"/>
                  </a:lnTo>
                  <a:lnTo>
                    <a:pt x="15" y="1486"/>
                  </a:lnTo>
                  <a:lnTo>
                    <a:pt x="20" y="1487"/>
                  </a:lnTo>
                  <a:lnTo>
                    <a:pt x="14" y="1488"/>
                  </a:lnTo>
                  <a:lnTo>
                    <a:pt x="23" y="148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6" name="Freeform 212"/>
            <p:cNvSpPr>
              <a:spLocks/>
            </p:cNvSpPr>
            <p:nvPr/>
          </p:nvSpPr>
          <p:spPr bwMode="auto">
            <a:xfrm>
              <a:off x="1155" y="3307"/>
              <a:ext cx="102" cy="2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2" y="267"/>
                </a:cxn>
                <a:cxn ang="0">
                  <a:pos x="0" y="0"/>
                </a:cxn>
              </a:cxnLst>
              <a:rect l="0" t="0" r="r" b="b"/>
              <a:pathLst>
                <a:path w="102" h="267">
                  <a:moveTo>
                    <a:pt x="0" y="0"/>
                  </a:moveTo>
                  <a:lnTo>
                    <a:pt x="0" y="0"/>
                  </a:lnTo>
                  <a:lnTo>
                    <a:pt x="102" y="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7" name="Freeform 213"/>
            <p:cNvSpPr>
              <a:spLocks/>
            </p:cNvSpPr>
            <p:nvPr/>
          </p:nvSpPr>
          <p:spPr bwMode="auto">
            <a:xfrm>
              <a:off x="1154" y="3307"/>
              <a:ext cx="105" cy="26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05" y="267"/>
                </a:cxn>
                <a:cxn ang="0">
                  <a:pos x="102" y="268"/>
                </a:cxn>
                <a:cxn ang="0">
                  <a:pos x="0" y="0"/>
                </a:cxn>
                <a:cxn ang="0">
                  <a:pos x="3" y="0"/>
                </a:cxn>
              </a:cxnLst>
              <a:rect l="0" t="0" r="r" b="b"/>
              <a:pathLst>
                <a:path w="105" h="268">
                  <a:moveTo>
                    <a:pt x="3" y="0"/>
                  </a:moveTo>
                  <a:lnTo>
                    <a:pt x="105" y="267"/>
                  </a:lnTo>
                  <a:lnTo>
                    <a:pt x="102" y="268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8" name="Freeform 214"/>
            <p:cNvSpPr>
              <a:spLocks/>
            </p:cNvSpPr>
            <p:nvPr/>
          </p:nvSpPr>
          <p:spPr bwMode="auto">
            <a:xfrm>
              <a:off x="1153" y="3304"/>
              <a:ext cx="107" cy="270"/>
            </a:xfrm>
            <a:custGeom>
              <a:avLst/>
              <a:gdLst/>
              <a:ahLst/>
              <a:cxnLst>
                <a:cxn ang="0">
                  <a:pos x="660" y="1696"/>
                </a:cxn>
                <a:cxn ang="0">
                  <a:pos x="660" y="1696"/>
                </a:cxn>
                <a:cxn ang="0">
                  <a:pos x="650" y="1690"/>
                </a:cxn>
                <a:cxn ang="0">
                  <a:pos x="4" y="16"/>
                </a:cxn>
                <a:cxn ang="0">
                  <a:pos x="9" y="2"/>
                </a:cxn>
                <a:cxn ang="0">
                  <a:pos x="23" y="8"/>
                </a:cxn>
                <a:cxn ang="0">
                  <a:pos x="669" y="1682"/>
                </a:cxn>
                <a:cxn ang="0">
                  <a:pos x="663" y="1696"/>
                </a:cxn>
                <a:cxn ang="0">
                  <a:pos x="660" y="1696"/>
                </a:cxn>
              </a:cxnLst>
              <a:rect l="0" t="0" r="r" b="b"/>
              <a:pathLst>
                <a:path w="672" h="1696">
                  <a:moveTo>
                    <a:pt x="660" y="1696"/>
                  </a:moveTo>
                  <a:lnTo>
                    <a:pt x="660" y="1696"/>
                  </a:lnTo>
                  <a:cubicBezTo>
                    <a:pt x="655" y="1696"/>
                    <a:pt x="652" y="1695"/>
                    <a:pt x="650" y="1690"/>
                  </a:cubicBezTo>
                  <a:lnTo>
                    <a:pt x="4" y="16"/>
                  </a:lnTo>
                  <a:cubicBezTo>
                    <a:pt x="0" y="10"/>
                    <a:pt x="4" y="4"/>
                    <a:pt x="9" y="2"/>
                  </a:cubicBezTo>
                  <a:cubicBezTo>
                    <a:pt x="15" y="0"/>
                    <a:pt x="21" y="2"/>
                    <a:pt x="23" y="8"/>
                  </a:cubicBezTo>
                  <a:lnTo>
                    <a:pt x="669" y="1682"/>
                  </a:lnTo>
                  <a:cubicBezTo>
                    <a:pt x="672" y="1688"/>
                    <a:pt x="669" y="1693"/>
                    <a:pt x="663" y="1696"/>
                  </a:cubicBezTo>
                  <a:cubicBezTo>
                    <a:pt x="663" y="1696"/>
                    <a:pt x="661" y="1696"/>
                    <a:pt x="660" y="1696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9" name="Freeform 215"/>
            <p:cNvSpPr>
              <a:spLocks noEditPoints="1"/>
            </p:cNvSpPr>
            <p:nvPr/>
          </p:nvSpPr>
          <p:spPr bwMode="auto">
            <a:xfrm>
              <a:off x="1152" y="3303"/>
              <a:ext cx="109" cy="273"/>
            </a:xfrm>
            <a:custGeom>
              <a:avLst/>
              <a:gdLst/>
              <a:ahLst/>
              <a:cxnLst>
                <a:cxn ang="0">
                  <a:pos x="665" y="1710"/>
                </a:cxn>
                <a:cxn ang="0">
                  <a:pos x="661" y="1709"/>
                </a:cxn>
                <a:cxn ang="0">
                  <a:pos x="651" y="1703"/>
                </a:cxn>
                <a:cxn ang="0">
                  <a:pos x="648" y="1699"/>
                </a:cxn>
                <a:cxn ang="0">
                  <a:pos x="2" y="25"/>
                </a:cxn>
                <a:cxn ang="0">
                  <a:pos x="2" y="23"/>
                </a:cxn>
                <a:cxn ang="0">
                  <a:pos x="1" y="15"/>
                </a:cxn>
                <a:cxn ang="0">
                  <a:pos x="3" y="9"/>
                </a:cxn>
                <a:cxn ang="0">
                  <a:pos x="9" y="3"/>
                </a:cxn>
                <a:cxn ang="0">
                  <a:pos x="18" y="1"/>
                </a:cxn>
                <a:cxn ang="0">
                  <a:pos x="32" y="7"/>
                </a:cxn>
                <a:cxn ang="0">
                  <a:pos x="36" y="12"/>
                </a:cxn>
                <a:cxn ang="0">
                  <a:pos x="682" y="1686"/>
                </a:cxn>
                <a:cxn ang="0">
                  <a:pos x="682" y="1688"/>
                </a:cxn>
                <a:cxn ang="0">
                  <a:pos x="682" y="1696"/>
                </a:cxn>
                <a:cxn ang="0">
                  <a:pos x="680" y="1702"/>
                </a:cxn>
                <a:cxn ang="0">
                  <a:pos x="674" y="1708"/>
                </a:cxn>
                <a:cxn ang="0">
                  <a:pos x="668" y="1710"/>
                </a:cxn>
                <a:cxn ang="0">
                  <a:pos x="665" y="1710"/>
                </a:cxn>
                <a:cxn ang="0">
                  <a:pos x="668" y="1694"/>
                </a:cxn>
                <a:cxn ang="0">
                  <a:pos x="663" y="1697"/>
                </a:cxn>
                <a:cxn ang="0">
                  <a:pos x="669" y="1691"/>
                </a:cxn>
                <a:cxn ang="0">
                  <a:pos x="666" y="1696"/>
                </a:cxn>
                <a:cxn ang="0">
                  <a:pos x="666" y="1688"/>
                </a:cxn>
                <a:cxn ang="0">
                  <a:pos x="667" y="1691"/>
                </a:cxn>
                <a:cxn ang="0">
                  <a:pos x="21" y="17"/>
                </a:cxn>
                <a:cxn ang="0">
                  <a:pos x="25" y="22"/>
                </a:cxn>
                <a:cxn ang="0">
                  <a:pos x="11" y="16"/>
                </a:cxn>
                <a:cxn ang="0">
                  <a:pos x="20" y="14"/>
                </a:cxn>
                <a:cxn ang="0">
                  <a:pos x="14" y="20"/>
                </a:cxn>
                <a:cxn ang="0">
                  <a:pos x="16" y="13"/>
                </a:cxn>
                <a:cxn ang="0">
                  <a:pos x="17" y="21"/>
                </a:cxn>
                <a:cxn ang="0">
                  <a:pos x="17" y="20"/>
                </a:cxn>
                <a:cxn ang="0">
                  <a:pos x="663" y="1694"/>
                </a:cxn>
                <a:cxn ang="0">
                  <a:pos x="660" y="1690"/>
                </a:cxn>
                <a:cxn ang="0">
                  <a:pos x="670" y="1696"/>
                </a:cxn>
                <a:cxn ang="0">
                  <a:pos x="665" y="1694"/>
                </a:cxn>
                <a:cxn ang="0">
                  <a:pos x="668" y="1694"/>
                </a:cxn>
              </a:cxnLst>
              <a:rect l="0" t="0" r="r" b="b"/>
              <a:pathLst>
                <a:path w="682" h="1710">
                  <a:moveTo>
                    <a:pt x="665" y="1710"/>
                  </a:moveTo>
                  <a:cubicBezTo>
                    <a:pt x="664" y="1710"/>
                    <a:pt x="663" y="1710"/>
                    <a:pt x="661" y="1709"/>
                  </a:cubicBezTo>
                  <a:lnTo>
                    <a:pt x="651" y="1703"/>
                  </a:lnTo>
                  <a:cubicBezTo>
                    <a:pt x="650" y="1702"/>
                    <a:pt x="649" y="1701"/>
                    <a:pt x="648" y="1699"/>
                  </a:cubicBezTo>
                  <a:lnTo>
                    <a:pt x="2" y="25"/>
                  </a:lnTo>
                  <a:cubicBezTo>
                    <a:pt x="2" y="25"/>
                    <a:pt x="2" y="24"/>
                    <a:pt x="2" y="23"/>
                  </a:cubicBezTo>
                  <a:lnTo>
                    <a:pt x="1" y="15"/>
                  </a:lnTo>
                  <a:cubicBezTo>
                    <a:pt x="0" y="13"/>
                    <a:pt x="1" y="11"/>
                    <a:pt x="3" y="9"/>
                  </a:cubicBezTo>
                  <a:lnTo>
                    <a:pt x="9" y="3"/>
                  </a:lnTo>
                  <a:cubicBezTo>
                    <a:pt x="11" y="0"/>
                    <a:pt x="15" y="0"/>
                    <a:pt x="18" y="1"/>
                  </a:cubicBezTo>
                  <a:lnTo>
                    <a:pt x="32" y="7"/>
                  </a:lnTo>
                  <a:cubicBezTo>
                    <a:pt x="34" y="8"/>
                    <a:pt x="35" y="10"/>
                    <a:pt x="36" y="12"/>
                  </a:cubicBezTo>
                  <a:lnTo>
                    <a:pt x="682" y="1686"/>
                  </a:lnTo>
                  <a:cubicBezTo>
                    <a:pt x="682" y="1687"/>
                    <a:pt x="682" y="1687"/>
                    <a:pt x="682" y="1688"/>
                  </a:cubicBezTo>
                  <a:lnTo>
                    <a:pt x="682" y="1696"/>
                  </a:lnTo>
                  <a:cubicBezTo>
                    <a:pt x="682" y="1699"/>
                    <a:pt x="682" y="1701"/>
                    <a:pt x="680" y="1702"/>
                  </a:cubicBezTo>
                  <a:lnTo>
                    <a:pt x="674" y="1708"/>
                  </a:lnTo>
                  <a:cubicBezTo>
                    <a:pt x="673" y="1710"/>
                    <a:pt x="671" y="1710"/>
                    <a:pt x="668" y="1710"/>
                  </a:cubicBezTo>
                  <a:lnTo>
                    <a:pt x="665" y="1710"/>
                  </a:lnTo>
                  <a:close/>
                  <a:moveTo>
                    <a:pt x="668" y="1694"/>
                  </a:moveTo>
                  <a:lnTo>
                    <a:pt x="663" y="1697"/>
                  </a:lnTo>
                  <a:lnTo>
                    <a:pt x="669" y="1691"/>
                  </a:lnTo>
                  <a:lnTo>
                    <a:pt x="666" y="1696"/>
                  </a:lnTo>
                  <a:lnTo>
                    <a:pt x="666" y="1688"/>
                  </a:lnTo>
                  <a:lnTo>
                    <a:pt x="667" y="1691"/>
                  </a:lnTo>
                  <a:lnTo>
                    <a:pt x="21" y="17"/>
                  </a:lnTo>
                  <a:lnTo>
                    <a:pt x="25" y="22"/>
                  </a:lnTo>
                  <a:lnTo>
                    <a:pt x="11" y="16"/>
                  </a:lnTo>
                  <a:lnTo>
                    <a:pt x="20" y="14"/>
                  </a:lnTo>
                  <a:lnTo>
                    <a:pt x="14" y="20"/>
                  </a:lnTo>
                  <a:lnTo>
                    <a:pt x="16" y="13"/>
                  </a:lnTo>
                  <a:lnTo>
                    <a:pt x="17" y="21"/>
                  </a:lnTo>
                  <a:lnTo>
                    <a:pt x="17" y="20"/>
                  </a:lnTo>
                  <a:lnTo>
                    <a:pt x="663" y="1694"/>
                  </a:lnTo>
                  <a:lnTo>
                    <a:pt x="660" y="1690"/>
                  </a:lnTo>
                  <a:lnTo>
                    <a:pt x="670" y="1696"/>
                  </a:lnTo>
                  <a:lnTo>
                    <a:pt x="665" y="1694"/>
                  </a:lnTo>
                  <a:lnTo>
                    <a:pt x="668" y="169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0" name="Freeform 216"/>
            <p:cNvSpPr>
              <a:spLocks/>
            </p:cNvSpPr>
            <p:nvPr/>
          </p:nvSpPr>
          <p:spPr bwMode="auto">
            <a:xfrm>
              <a:off x="1026" y="3569"/>
              <a:ext cx="234" cy="209"/>
            </a:xfrm>
            <a:custGeom>
              <a:avLst/>
              <a:gdLst/>
              <a:ahLst/>
              <a:cxnLst>
                <a:cxn ang="0">
                  <a:pos x="7" y="1312"/>
                </a:cxn>
                <a:cxn ang="0">
                  <a:pos x="7" y="1312"/>
                </a:cxn>
                <a:cxn ang="0">
                  <a:pos x="2" y="1311"/>
                </a:cxn>
                <a:cxn ang="0">
                  <a:pos x="3" y="1302"/>
                </a:cxn>
                <a:cxn ang="0">
                  <a:pos x="1462" y="3"/>
                </a:cxn>
                <a:cxn ang="0">
                  <a:pos x="1471" y="3"/>
                </a:cxn>
                <a:cxn ang="0">
                  <a:pos x="1471" y="13"/>
                </a:cxn>
                <a:cxn ang="0">
                  <a:pos x="12" y="1311"/>
                </a:cxn>
                <a:cxn ang="0">
                  <a:pos x="7" y="1312"/>
                </a:cxn>
              </a:cxnLst>
              <a:rect l="0" t="0" r="r" b="b"/>
              <a:pathLst>
                <a:path w="1472" h="1312">
                  <a:moveTo>
                    <a:pt x="7" y="1312"/>
                  </a:moveTo>
                  <a:lnTo>
                    <a:pt x="7" y="1312"/>
                  </a:lnTo>
                  <a:cubicBezTo>
                    <a:pt x="6" y="1312"/>
                    <a:pt x="4" y="1312"/>
                    <a:pt x="2" y="1311"/>
                  </a:cubicBezTo>
                  <a:cubicBezTo>
                    <a:pt x="0" y="1308"/>
                    <a:pt x="0" y="1304"/>
                    <a:pt x="3" y="1302"/>
                  </a:cubicBezTo>
                  <a:lnTo>
                    <a:pt x="1462" y="3"/>
                  </a:lnTo>
                  <a:cubicBezTo>
                    <a:pt x="1464" y="0"/>
                    <a:pt x="1468" y="1"/>
                    <a:pt x="1471" y="3"/>
                  </a:cubicBezTo>
                  <a:cubicBezTo>
                    <a:pt x="1472" y="6"/>
                    <a:pt x="1472" y="10"/>
                    <a:pt x="1471" y="13"/>
                  </a:cubicBezTo>
                  <a:lnTo>
                    <a:pt x="12" y="1311"/>
                  </a:lnTo>
                  <a:cubicBezTo>
                    <a:pt x="11" y="1312"/>
                    <a:pt x="9" y="1312"/>
                    <a:pt x="7" y="1312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1" name="Freeform 217"/>
            <p:cNvSpPr>
              <a:spLocks noEditPoints="1"/>
            </p:cNvSpPr>
            <p:nvPr/>
          </p:nvSpPr>
          <p:spPr bwMode="auto">
            <a:xfrm>
              <a:off x="1025" y="3568"/>
              <a:ext cx="236" cy="211"/>
            </a:xfrm>
            <a:custGeom>
              <a:avLst/>
              <a:gdLst/>
              <a:ahLst/>
              <a:cxnLst>
                <a:cxn ang="0">
                  <a:pos x="15" y="1325"/>
                </a:cxn>
                <a:cxn ang="0">
                  <a:pos x="12" y="1325"/>
                </a:cxn>
                <a:cxn ang="0">
                  <a:pos x="7" y="1324"/>
                </a:cxn>
                <a:cxn ang="0">
                  <a:pos x="1" y="1316"/>
                </a:cxn>
                <a:cxn ang="0">
                  <a:pos x="2" y="1307"/>
                </a:cxn>
                <a:cxn ang="0">
                  <a:pos x="4" y="1301"/>
                </a:cxn>
                <a:cxn ang="0">
                  <a:pos x="1463" y="2"/>
                </a:cxn>
                <a:cxn ang="0">
                  <a:pos x="1468" y="0"/>
                </a:cxn>
                <a:cxn ang="0">
                  <a:pos x="1477" y="0"/>
                </a:cxn>
                <a:cxn ang="0">
                  <a:pos x="1485" y="8"/>
                </a:cxn>
                <a:cxn ang="0">
                  <a:pos x="1485" y="18"/>
                </a:cxn>
                <a:cxn ang="0">
                  <a:pos x="1483" y="24"/>
                </a:cxn>
                <a:cxn ang="0">
                  <a:pos x="24" y="1322"/>
                </a:cxn>
                <a:cxn ang="0">
                  <a:pos x="20" y="1324"/>
                </a:cxn>
                <a:cxn ang="0">
                  <a:pos x="15" y="1325"/>
                </a:cxn>
                <a:cxn ang="0">
                  <a:pos x="17" y="1309"/>
                </a:cxn>
                <a:cxn ang="0">
                  <a:pos x="13" y="1310"/>
                </a:cxn>
                <a:cxn ang="0">
                  <a:pos x="1472" y="12"/>
                </a:cxn>
                <a:cxn ang="0">
                  <a:pos x="1469" y="18"/>
                </a:cxn>
                <a:cxn ang="0">
                  <a:pos x="1469" y="8"/>
                </a:cxn>
                <a:cxn ang="0">
                  <a:pos x="1477" y="16"/>
                </a:cxn>
                <a:cxn ang="0">
                  <a:pos x="1468" y="16"/>
                </a:cxn>
                <a:cxn ang="0">
                  <a:pos x="1474" y="14"/>
                </a:cxn>
                <a:cxn ang="0">
                  <a:pos x="15" y="1313"/>
                </a:cxn>
                <a:cxn ang="0">
                  <a:pos x="17" y="1308"/>
                </a:cxn>
                <a:cxn ang="0">
                  <a:pos x="16" y="1317"/>
                </a:cxn>
                <a:cxn ang="0">
                  <a:pos x="10" y="1309"/>
                </a:cxn>
                <a:cxn ang="0">
                  <a:pos x="15" y="1310"/>
                </a:cxn>
                <a:cxn ang="0">
                  <a:pos x="12" y="1310"/>
                </a:cxn>
                <a:cxn ang="0">
                  <a:pos x="17" y="1309"/>
                </a:cxn>
              </a:cxnLst>
              <a:rect l="0" t="0" r="r" b="b"/>
              <a:pathLst>
                <a:path w="1485" h="1326">
                  <a:moveTo>
                    <a:pt x="15" y="1325"/>
                  </a:moveTo>
                  <a:cubicBezTo>
                    <a:pt x="14" y="1326"/>
                    <a:pt x="13" y="1326"/>
                    <a:pt x="12" y="1325"/>
                  </a:cubicBezTo>
                  <a:lnTo>
                    <a:pt x="7" y="1324"/>
                  </a:lnTo>
                  <a:cubicBezTo>
                    <a:pt x="3" y="1324"/>
                    <a:pt x="0" y="1320"/>
                    <a:pt x="1" y="1316"/>
                  </a:cubicBezTo>
                  <a:lnTo>
                    <a:pt x="2" y="1307"/>
                  </a:lnTo>
                  <a:cubicBezTo>
                    <a:pt x="2" y="1305"/>
                    <a:pt x="3" y="1303"/>
                    <a:pt x="4" y="1301"/>
                  </a:cubicBezTo>
                  <a:lnTo>
                    <a:pt x="1463" y="2"/>
                  </a:lnTo>
                  <a:cubicBezTo>
                    <a:pt x="1465" y="1"/>
                    <a:pt x="1467" y="0"/>
                    <a:pt x="1468" y="0"/>
                  </a:cubicBezTo>
                  <a:lnTo>
                    <a:pt x="1477" y="0"/>
                  </a:lnTo>
                  <a:cubicBezTo>
                    <a:pt x="1482" y="0"/>
                    <a:pt x="1485" y="4"/>
                    <a:pt x="1485" y="8"/>
                  </a:cubicBezTo>
                  <a:lnTo>
                    <a:pt x="1485" y="18"/>
                  </a:lnTo>
                  <a:cubicBezTo>
                    <a:pt x="1485" y="21"/>
                    <a:pt x="1484" y="23"/>
                    <a:pt x="1483" y="24"/>
                  </a:cubicBezTo>
                  <a:lnTo>
                    <a:pt x="24" y="1322"/>
                  </a:lnTo>
                  <a:cubicBezTo>
                    <a:pt x="23" y="1323"/>
                    <a:pt x="21" y="1324"/>
                    <a:pt x="20" y="1324"/>
                  </a:cubicBezTo>
                  <a:lnTo>
                    <a:pt x="15" y="1325"/>
                  </a:lnTo>
                  <a:close/>
                  <a:moveTo>
                    <a:pt x="17" y="1309"/>
                  </a:moveTo>
                  <a:lnTo>
                    <a:pt x="13" y="1310"/>
                  </a:lnTo>
                  <a:lnTo>
                    <a:pt x="1472" y="12"/>
                  </a:lnTo>
                  <a:lnTo>
                    <a:pt x="1469" y="18"/>
                  </a:lnTo>
                  <a:lnTo>
                    <a:pt x="1469" y="8"/>
                  </a:lnTo>
                  <a:lnTo>
                    <a:pt x="1477" y="16"/>
                  </a:lnTo>
                  <a:lnTo>
                    <a:pt x="1468" y="16"/>
                  </a:lnTo>
                  <a:lnTo>
                    <a:pt x="1474" y="14"/>
                  </a:lnTo>
                  <a:lnTo>
                    <a:pt x="15" y="1313"/>
                  </a:lnTo>
                  <a:lnTo>
                    <a:pt x="17" y="1308"/>
                  </a:lnTo>
                  <a:lnTo>
                    <a:pt x="16" y="1317"/>
                  </a:lnTo>
                  <a:lnTo>
                    <a:pt x="10" y="1309"/>
                  </a:lnTo>
                  <a:lnTo>
                    <a:pt x="15" y="1310"/>
                  </a:lnTo>
                  <a:lnTo>
                    <a:pt x="12" y="1310"/>
                  </a:lnTo>
                  <a:lnTo>
                    <a:pt x="17" y="130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4" name="Rectangle 220"/>
            <p:cNvSpPr>
              <a:spLocks noChangeArrowheads="1"/>
            </p:cNvSpPr>
            <p:nvPr/>
          </p:nvSpPr>
          <p:spPr bwMode="auto">
            <a:xfrm>
              <a:off x="1264" y="3328"/>
              <a:ext cx="97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latin typeface="Arial" pitchFamily="34" charset="0"/>
                  <a:cs typeface="Arial" pitchFamily="34" charset="0"/>
                </a:rPr>
                <a:t>Des entreprises très orientées 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5" name="Rectangle 221"/>
            <p:cNvSpPr>
              <a:spLocks noChangeArrowheads="1"/>
            </p:cNvSpPr>
            <p:nvPr/>
          </p:nvSpPr>
          <p:spPr bwMode="auto">
            <a:xfrm>
              <a:off x="1254" y="3394"/>
              <a:ext cx="6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latin typeface="Arial" pitchFamily="34" charset="0"/>
                  <a:cs typeface="Arial" pitchFamily="34" charset="0"/>
                </a:rPr>
                <a:t>«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6" name="Rectangle 222"/>
            <p:cNvSpPr>
              <a:spLocks noChangeArrowheads="1"/>
            </p:cNvSpPr>
            <p:nvPr/>
          </p:nvSpPr>
          <p:spPr bwMode="auto">
            <a:xfrm>
              <a:off x="1302" y="3394"/>
              <a:ext cx="50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latin typeface="Arial" pitchFamily="34" charset="0"/>
                  <a:cs typeface="Arial" pitchFamily="34" charset="0"/>
                </a:rPr>
                <a:t>Grandes écoles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7" name="Rectangle 223"/>
            <p:cNvSpPr>
              <a:spLocks noChangeArrowheads="1"/>
            </p:cNvSpPr>
            <p:nvPr/>
          </p:nvSpPr>
          <p:spPr bwMode="auto">
            <a:xfrm>
              <a:off x="1773" y="3394"/>
              <a:ext cx="6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latin typeface="Arial" pitchFamily="34" charset="0"/>
                  <a:cs typeface="Arial" pitchFamily="34" charset="0"/>
                </a:rPr>
                <a:t>»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8" name="Rectangle 224"/>
            <p:cNvSpPr>
              <a:spLocks noChangeArrowheads="1"/>
            </p:cNvSpPr>
            <p:nvPr/>
          </p:nvSpPr>
          <p:spPr bwMode="auto">
            <a:xfrm>
              <a:off x="108" y="3597"/>
              <a:ext cx="11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latin typeface="Arial" pitchFamily="34" charset="0"/>
                  <a:cs typeface="Arial" pitchFamily="34" charset="0"/>
                </a:rPr>
                <a:t>Des codes du monde de l’entreprise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4" name="Freeform 20"/>
          <p:cNvSpPr>
            <a:spLocks noEditPoints="1"/>
          </p:cNvSpPr>
          <p:nvPr/>
        </p:nvSpPr>
        <p:spPr bwMode="auto">
          <a:xfrm>
            <a:off x="2794092" y="6044951"/>
            <a:ext cx="79375" cy="98425"/>
          </a:xfrm>
          <a:custGeom>
            <a:avLst/>
            <a:gdLst/>
            <a:ahLst/>
            <a:cxnLst>
              <a:cxn ang="0">
                <a:pos x="114" y="223"/>
              </a:cxn>
              <a:cxn ang="0">
                <a:pos x="195" y="234"/>
              </a:cxn>
              <a:cxn ang="0">
                <a:pos x="166" y="121"/>
              </a:cxn>
              <a:cxn ang="0">
                <a:pos x="151" y="116"/>
              </a:cxn>
              <a:cxn ang="0">
                <a:pos x="166" y="116"/>
              </a:cxn>
              <a:cxn ang="0">
                <a:pos x="209" y="236"/>
              </a:cxn>
              <a:cxn ang="0">
                <a:pos x="114" y="239"/>
              </a:cxn>
              <a:cxn ang="0">
                <a:pos x="107" y="229"/>
              </a:cxn>
              <a:cxn ang="0">
                <a:pos x="244" y="362"/>
              </a:cxn>
              <a:cxn ang="0">
                <a:pos x="217" y="292"/>
              </a:cxn>
              <a:cxn ang="0">
                <a:pos x="93" y="297"/>
              </a:cxn>
              <a:cxn ang="0">
                <a:pos x="75" y="360"/>
              </a:cxn>
              <a:cxn ang="0">
                <a:pos x="63" y="376"/>
              </a:cxn>
              <a:cxn ang="0">
                <a:pos x="44" y="384"/>
              </a:cxn>
              <a:cxn ang="0">
                <a:pos x="23" y="381"/>
              </a:cxn>
              <a:cxn ang="0">
                <a:pos x="8" y="371"/>
              </a:cxn>
              <a:cxn ang="0">
                <a:pos x="1" y="353"/>
              </a:cxn>
              <a:cxn ang="0">
                <a:pos x="3" y="336"/>
              </a:cxn>
              <a:cxn ang="0">
                <a:pos x="123" y="24"/>
              </a:cxn>
              <a:cxn ang="0">
                <a:pos x="135" y="8"/>
              </a:cxn>
              <a:cxn ang="0">
                <a:pos x="157" y="1"/>
              </a:cxn>
              <a:cxn ang="0">
                <a:pos x="178" y="5"/>
              </a:cxn>
              <a:cxn ang="0">
                <a:pos x="194" y="22"/>
              </a:cxn>
              <a:cxn ang="0">
                <a:pos x="315" y="335"/>
              </a:cxn>
              <a:cxn ang="0">
                <a:pos x="312" y="365"/>
              </a:cxn>
              <a:cxn ang="0">
                <a:pos x="297" y="380"/>
              </a:cxn>
              <a:cxn ang="0">
                <a:pos x="278" y="384"/>
              </a:cxn>
              <a:cxn ang="0">
                <a:pos x="259" y="379"/>
              </a:cxn>
              <a:cxn ang="0">
                <a:pos x="244" y="362"/>
              </a:cxn>
              <a:cxn ang="0">
                <a:pos x="264" y="364"/>
              </a:cxn>
              <a:cxn ang="0">
                <a:pos x="275" y="369"/>
              </a:cxn>
              <a:cxn ang="0">
                <a:pos x="288" y="367"/>
              </a:cxn>
              <a:cxn ang="0">
                <a:pos x="297" y="364"/>
              </a:cxn>
              <a:cxn ang="0">
                <a:pos x="300" y="340"/>
              </a:cxn>
              <a:cxn ang="0">
                <a:pos x="181" y="31"/>
              </a:cxn>
              <a:cxn ang="0">
                <a:pos x="175" y="20"/>
              </a:cxn>
              <a:cxn ang="0">
                <a:pos x="160" y="16"/>
              </a:cxn>
              <a:cxn ang="0">
                <a:pos x="148" y="17"/>
              </a:cxn>
              <a:cxn ang="0">
                <a:pos x="138" y="29"/>
              </a:cxn>
              <a:cxn ang="0">
                <a:pos x="18" y="339"/>
              </a:cxn>
              <a:cxn ang="0">
                <a:pos x="16" y="348"/>
              </a:cxn>
              <a:cxn ang="0">
                <a:pos x="19" y="358"/>
              </a:cxn>
              <a:cxn ang="0">
                <a:pos x="26" y="366"/>
              </a:cxn>
              <a:cxn ang="0">
                <a:pos x="39" y="369"/>
              </a:cxn>
              <a:cxn ang="0">
                <a:pos x="50" y="367"/>
              </a:cxn>
              <a:cxn ang="0">
                <a:pos x="60" y="355"/>
              </a:cxn>
              <a:cxn ang="0">
                <a:pos x="93" y="281"/>
              </a:cxn>
              <a:cxn ang="0">
                <a:pos x="232" y="287"/>
              </a:cxn>
              <a:cxn ang="0">
                <a:pos x="257" y="353"/>
              </a:cxn>
            </a:cxnLst>
            <a:rect l="0" t="0" r="r" b="b"/>
            <a:pathLst>
              <a:path w="316" h="385">
                <a:moveTo>
                  <a:pt x="122" y="234"/>
                </a:moveTo>
                <a:lnTo>
                  <a:pt x="114" y="223"/>
                </a:lnTo>
                <a:lnTo>
                  <a:pt x="202" y="223"/>
                </a:lnTo>
                <a:lnTo>
                  <a:pt x="195" y="234"/>
                </a:lnTo>
                <a:lnTo>
                  <a:pt x="151" y="121"/>
                </a:lnTo>
                <a:lnTo>
                  <a:pt x="166" y="121"/>
                </a:lnTo>
                <a:lnTo>
                  <a:pt x="122" y="234"/>
                </a:lnTo>
                <a:close/>
                <a:moveTo>
                  <a:pt x="151" y="116"/>
                </a:moveTo>
                <a:cubicBezTo>
                  <a:pt x="152" y="112"/>
                  <a:pt x="155" y="110"/>
                  <a:pt x="158" y="110"/>
                </a:cubicBezTo>
                <a:cubicBezTo>
                  <a:pt x="162" y="110"/>
                  <a:pt x="165" y="112"/>
                  <a:pt x="166" y="116"/>
                </a:cubicBezTo>
                <a:lnTo>
                  <a:pt x="210" y="229"/>
                </a:lnTo>
                <a:cubicBezTo>
                  <a:pt x="211" y="231"/>
                  <a:pt x="211" y="234"/>
                  <a:pt x="209" y="236"/>
                </a:cubicBezTo>
                <a:cubicBezTo>
                  <a:pt x="208" y="238"/>
                  <a:pt x="205" y="239"/>
                  <a:pt x="202" y="239"/>
                </a:cubicBezTo>
                <a:lnTo>
                  <a:pt x="114" y="239"/>
                </a:lnTo>
                <a:cubicBezTo>
                  <a:pt x="112" y="239"/>
                  <a:pt x="109" y="238"/>
                  <a:pt x="108" y="236"/>
                </a:cubicBezTo>
                <a:cubicBezTo>
                  <a:pt x="106" y="234"/>
                  <a:pt x="106" y="231"/>
                  <a:pt x="107" y="229"/>
                </a:cubicBezTo>
                <a:lnTo>
                  <a:pt x="151" y="116"/>
                </a:lnTo>
                <a:close/>
                <a:moveTo>
                  <a:pt x="244" y="362"/>
                </a:moveTo>
                <a:cubicBezTo>
                  <a:pt x="244" y="362"/>
                  <a:pt x="243" y="361"/>
                  <a:pt x="243" y="360"/>
                </a:cubicBezTo>
                <a:lnTo>
                  <a:pt x="217" y="292"/>
                </a:lnTo>
                <a:lnTo>
                  <a:pt x="224" y="297"/>
                </a:lnTo>
                <a:lnTo>
                  <a:pt x="93" y="297"/>
                </a:lnTo>
                <a:lnTo>
                  <a:pt x="101" y="292"/>
                </a:lnTo>
                <a:lnTo>
                  <a:pt x="75" y="360"/>
                </a:lnTo>
                <a:cubicBezTo>
                  <a:pt x="75" y="361"/>
                  <a:pt x="74" y="362"/>
                  <a:pt x="74" y="362"/>
                </a:cubicBezTo>
                <a:lnTo>
                  <a:pt x="63" y="376"/>
                </a:lnTo>
                <a:cubicBezTo>
                  <a:pt x="62" y="378"/>
                  <a:pt x="60" y="379"/>
                  <a:pt x="59" y="379"/>
                </a:cubicBezTo>
                <a:lnTo>
                  <a:pt x="44" y="384"/>
                </a:lnTo>
                <a:cubicBezTo>
                  <a:pt x="43" y="384"/>
                  <a:pt x="41" y="385"/>
                  <a:pt x="40" y="384"/>
                </a:cubicBezTo>
                <a:lnTo>
                  <a:pt x="23" y="381"/>
                </a:lnTo>
                <a:cubicBezTo>
                  <a:pt x="22" y="381"/>
                  <a:pt x="20" y="381"/>
                  <a:pt x="19" y="380"/>
                </a:cubicBezTo>
                <a:lnTo>
                  <a:pt x="8" y="371"/>
                </a:lnTo>
                <a:cubicBezTo>
                  <a:pt x="7" y="370"/>
                  <a:pt x="6" y="369"/>
                  <a:pt x="6" y="367"/>
                </a:cubicBezTo>
                <a:lnTo>
                  <a:pt x="1" y="353"/>
                </a:lnTo>
                <a:cubicBezTo>
                  <a:pt x="0" y="352"/>
                  <a:pt x="0" y="351"/>
                  <a:pt x="1" y="349"/>
                </a:cubicBezTo>
                <a:lnTo>
                  <a:pt x="3" y="336"/>
                </a:lnTo>
                <a:cubicBezTo>
                  <a:pt x="3" y="336"/>
                  <a:pt x="3" y="335"/>
                  <a:pt x="3" y="335"/>
                </a:cubicBezTo>
                <a:lnTo>
                  <a:pt x="123" y="24"/>
                </a:lnTo>
                <a:cubicBezTo>
                  <a:pt x="123" y="23"/>
                  <a:pt x="124" y="22"/>
                  <a:pt x="124" y="22"/>
                </a:cubicBezTo>
                <a:lnTo>
                  <a:pt x="135" y="8"/>
                </a:lnTo>
                <a:cubicBezTo>
                  <a:pt x="136" y="6"/>
                  <a:pt x="138" y="5"/>
                  <a:pt x="140" y="5"/>
                </a:cubicBezTo>
                <a:lnTo>
                  <a:pt x="157" y="1"/>
                </a:lnTo>
                <a:cubicBezTo>
                  <a:pt x="158" y="0"/>
                  <a:pt x="159" y="0"/>
                  <a:pt x="160" y="1"/>
                </a:cubicBezTo>
                <a:lnTo>
                  <a:pt x="178" y="5"/>
                </a:lnTo>
                <a:cubicBezTo>
                  <a:pt x="180" y="5"/>
                  <a:pt x="182" y="6"/>
                  <a:pt x="183" y="8"/>
                </a:cubicBezTo>
                <a:lnTo>
                  <a:pt x="194" y="22"/>
                </a:lnTo>
                <a:cubicBezTo>
                  <a:pt x="194" y="22"/>
                  <a:pt x="195" y="23"/>
                  <a:pt x="195" y="24"/>
                </a:cubicBezTo>
                <a:lnTo>
                  <a:pt x="315" y="335"/>
                </a:lnTo>
                <a:cubicBezTo>
                  <a:pt x="315" y="336"/>
                  <a:pt x="316" y="337"/>
                  <a:pt x="315" y="338"/>
                </a:cubicBezTo>
                <a:lnTo>
                  <a:pt x="312" y="365"/>
                </a:lnTo>
                <a:cubicBezTo>
                  <a:pt x="312" y="368"/>
                  <a:pt x="311" y="370"/>
                  <a:pt x="309" y="371"/>
                </a:cubicBezTo>
                <a:lnTo>
                  <a:pt x="297" y="380"/>
                </a:lnTo>
                <a:cubicBezTo>
                  <a:pt x="296" y="381"/>
                  <a:pt x="295" y="381"/>
                  <a:pt x="294" y="381"/>
                </a:cubicBezTo>
                <a:lnTo>
                  <a:pt x="278" y="384"/>
                </a:lnTo>
                <a:cubicBezTo>
                  <a:pt x="277" y="385"/>
                  <a:pt x="275" y="384"/>
                  <a:pt x="274" y="384"/>
                </a:cubicBezTo>
                <a:lnTo>
                  <a:pt x="259" y="379"/>
                </a:lnTo>
                <a:cubicBezTo>
                  <a:pt x="257" y="379"/>
                  <a:pt x="256" y="378"/>
                  <a:pt x="255" y="376"/>
                </a:cubicBezTo>
                <a:lnTo>
                  <a:pt x="244" y="362"/>
                </a:lnTo>
                <a:close/>
                <a:moveTo>
                  <a:pt x="268" y="367"/>
                </a:moveTo>
                <a:lnTo>
                  <a:pt x="264" y="364"/>
                </a:lnTo>
                <a:lnTo>
                  <a:pt x="279" y="369"/>
                </a:lnTo>
                <a:lnTo>
                  <a:pt x="275" y="369"/>
                </a:lnTo>
                <a:lnTo>
                  <a:pt x="291" y="366"/>
                </a:lnTo>
                <a:lnTo>
                  <a:pt x="288" y="367"/>
                </a:lnTo>
                <a:lnTo>
                  <a:pt x="300" y="358"/>
                </a:lnTo>
                <a:lnTo>
                  <a:pt x="297" y="364"/>
                </a:lnTo>
                <a:lnTo>
                  <a:pt x="300" y="337"/>
                </a:lnTo>
                <a:lnTo>
                  <a:pt x="300" y="340"/>
                </a:lnTo>
                <a:lnTo>
                  <a:pt x="180" y="29"/>
                </a:lnTo>
                <a:lnTo>
                  <a:pt x="181" y="31"/>
                </a:lnTo>
                <a:lnTo>
                  <a:pt x="170" y="17"/>
                </a:lnTo>
                <a:lnTo>
                  <a:pt x="175" y="20"/>
                </a:lnTo>
                <a:lnTo>
                  <a:pt x="157" y="16"/>
                </a:lnTo>
                <a:lnTo>
                  <a:pt x="160" y="16"/>
                </a:lnTo>
                <a:lnTo>
                  <a:pt x="143" y="20"/>
                </a:lnTo>
                <a:lnTo>
                  <a:pt x="148" y="17"/>
                </a:lnTo>
                <a:lnTo>
                  <a:pt x="137" y="31"/>
                </a:lnTo>
                <a:lnTo>
                  <a:pt x="138" y="29"/>
                </a:lnTo>
                <a:lnTo>
                  <a:pt x="18" y="340"/>
                </a:lnTo>
                <a:lnTo>
                  <a:pt x="18" y="339"/>
                </a:lnTo>
                <a:lnTo>
                  <a:pt x="16" y="352"/>
                </a:lnTo>
                <a:lnTo>
                  <a:pt x="16" y="348"/>
                </a:lnTo>
                <a:lnTo>
                  <a:pt x="21" y="362"/>
                </a:lnTo>
                <a:lnTo>
                  <a:pt x="19" y="358"/>
                </a:lnTo>
                <a:lnTo>
                  <a:pt x="30" y="367"/>
                </a:lnTo>
                <a:lnTo>
                  <a:pt x="26" y="366"/>
                </a:lnTo>
                <a:lnTo>
                  <a:pt x="43" y="369"/>
                </a:lnTo>
                <a:lnTo>
                  <a:pt x="39" y="369"/>
                </a:lnTo>
                <a:lnTo>
                  <a:pt x="54" y="364"/>
                </a:lnTo>
                <a:lnTo>
                  <a:pt x="50" y="367"/>
                </a:lnTo>
                <a:lnTo>
                  <a:pt x="61" y="353"/>
                </a:lnTo>
                <a:lnTo>
                  <a:pt x="60" y="355"/>
                </a:lnTo>
                <a:lnTo>
                  <a:pt x="86" y="287"/>
                </a:lnTo>
                <a:cubicBezTo>
                  <a:pt x="87" y="284"/>
                  <a:pt x="90" y="281"/>
                  <a:pt x="93" y="281"/>
                </a:cubicBezTo>
                <a:lnTo>
                  <a:pt x="224" y="281"/>
                </a:lnTo>
                <a:cubicBezTo>
                  <a:pt x="228" y="281"/>
                  <a:pt x="231" y="284"/>
                  <a:pt x="232" y="287"/>
                </a:cubicBezTo>
                <a:lnTo>
                  <a:pt x="258" y="355"/>
                </a:lnTo>
                <a:lnTo>
                  <a:pt x="257" y="353"/>
                </a:lnTo>
                <a:lnTo>
                  <a:pt x="268" y="367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5" name="Freeform 22"/>
          <p:cNvSpPr>
            <a:spLocks noEditPoints="1"/>
          </p:cNvSpPr>
          <p:nvPr/>
        </p:nvSpPr>
        <p:spPr bwMode="auto">
          <a:xfrm>
            <a:off x="2886167" y="6044951"/>
            <a:ext cx="85725" cy="98425"/>
          </a:xfrm>
          <a:custGeom>
            <a:avLst/>
            <a:gdLst/>
            <a:ahLst/>
            <a:cxnLst>
              <a:cxn ang="0">
                <a:pos x="336" y="226"/>
              </a:cxn>
              <a:cxn ang="0">
                <a:pos x="324" y="287"/>
              </a:cxn>
              <a:cxn ang="0">
                <a:pos x="287" y="339"/>
              </a:cxn>
              <a:cxn ang="0">
                <a:pos x="232" y="373"/>
              </a:cxn>
              <a:cxn ang="0">
                <a:pos x="167" y="384"/>
              </a:cxn>
              <a:cxn ang="0">
                <a:pos x="103" y="372"/>
              </a:cxn>
              <a:cxn ang="0">
                <a:pos x="49" y="338"/>
              </a:cxn>
              <a:cxn ang="0">
                <a:pos x="27" y="312"/>
              </a:cxn>
              <a:cxn ang="0">
                <a:pos x="13" y="284"/>
              </a:cxn>
              <a:cxn ang="0">
                <a:pos x="0" y="224"/>
              </a:cxn>
              <a:cxn ang="0">
                <a:pos x="1" y="34"/>
              </a:cxn>
              <a:cxn ang="0">
                <a:pos x="4" y="21"/>
              </a:cxn>
              <a:cxn ang="0">
                <a:pos x="15" y="8"/>
              </a:cxn>
              <a:cxn ang="0">
                <a:pos x="41" y="1"/>
              </a:cxn>
              <a:cxn ang="0">
                <a:pos x="68" y="12"/>
              </a:cxn>
              <a:cxn ang="0">
                <a:pos x="78" y="35"/>
              </a:cxn>
              <a:cxn ang="0">
                <a:pos x="78" y="223"/>
              </a:cxn>
              <a:cxn ang="0">
                <a:pos x="84" y="256"/>
              </a:cxn>
              <a:cxn ang="0">
                <a:pos x="103" y="285"/>
              </a:cxn>
              <a:cxn ang="0">
                <a:pos x="133" y="304"/>
              </a:cxn>
              <a:cxn ang="0">
                <a:pos x="167" y="311"/>
              </a:cxn>
              <a:cxn ang="0">
                <a:pos x="202" y="305"/>
              </a:cxn>
              <a:cxn ang="0">
                <a:pos x="232" y="287"/>
              </a:cxn>
              <a:cxn ang="0">
                <a:pos x="253" y="259"/>
              </a:cxn>
              <a:cxn ang="0">
                <a:pos x="259" y="224"/>
              </a:cxn>
              <a:cxn ang="0">
                <a:pos x="260" y="32"/>
              </a:cxn>
              <a:cxn ang="0">
                <a:pos x="275" y="8"/>
              </a:cxn>
              <a:cxn ang="0">
                <a:pos x="301" y="1"/>
              </a:cxn>
              <a:cxn ang="0">
                <a:pos x="327" y="11"/>
              </a:cxn>
              <a:cxn ang="0">
                <a:pos x="335" y="25"/>
              </a:cxn>
              <a:cxn ang="0">
                <a:pos x="336" y="224"/>
              </a:cxn>
              <a:cxn ang="0">
                <a:pos x="319" y="26"/>
              </a:cxn>
              <a:cxn ang="0">
                <a:pos x="314" y="20"/>
              </a:cxn>
              <a:cxn ang="0">
                <a:pos x="296" y="16"/>
              </a:cxn>
              <a:cxn ang="0">
                <a:pos x="280" y="23"/>
              </a:cxn>
              <a:cxn ang="0">
                <a:pos x="275" y="39"/>
              </a:cxn>
              <a:cxn ang="0">
                <a:pos x="275" y="224"/>
              </a:cxn>
              <a:cxn ang="0">
                <a:pos x="268" y="262"/>
              </a:cxn>
              <a:cxn ang="0">
                <a:pos x="245" y="296"/>
              </a:cxn>
              <a:cxn ang="0">
                <a:pos x="211" y="318"/>
              </a:cxn>
              <a:cxn ang="0">
                <a:pos x="170" y="326"/>
              </a:cxn>
              <a:cxn ang="0">
                <a:pos x="130" y="319"/>
              </a:cxn>
              <a:cxn ang="0">
                <a:pos x="94" y="298"/>
              </a:cxn>
              <a:cxn ang="0">
                <a:pos x="71" y="265"/>
              </a:cxn>
              <a:cxn ang="0">
                <a:pos x="63" y="226"/>
              </a:cxn>
              <a:cxn ang="0">
                <a:pos x="62" y="35"/>
              </a:cxn>
              <a:cxn ang="0">
                <a:pos x="53" y="19"/>
              </a:cxn>
              <a:cxn ang="0">
                <a:pos x="36" y="16"/>
              </a:cxn>
              <a:cxn ang="0">
                <a:pos x="20" y="23"/>
              </a:cxn>
              <a:cxn ang="0">
                <a:pos x="17" y="30"/>
              </a:cxn>
              <a:cxn ang="0">
                <a:pos x="16" y="37"/>
              </a:cxn>
              <a:cxn ang="0">
                <a:pos x="16" y="224"/>
              </a:cxn>
              <a:cxn ang="0">
                <a:pos x="28" y="281"/>
              </a:cxn>
              <a:cxn ang="0">
                <a:pos x="42" y="305"/>
              </a:cxn>
              <a:cxn ang="0">
                <a:pos x="61" y="327"/>
              </a:cxn>
              <a:cxn ang="0">
                <a:pos x="112" y="359"/>
              </a:cxn>
              <a:cxn ang="0">
                <a:pos x="170" y="369"/>
              </a:cxn>
              <a:cxn ang="0">
                <a:pos x="229" y="358"/>
              </a:cxn>
              <a:cxn ang="0">
                <a:pos x="278" y="326"/>
              </a:cxn>
              <a:cxn ang="0">
                <a:pos x="311" y="278"/>
              </a:cxn>
              <a:cxn ang="0">
                <a:pos x="321" y="223"/>
              </a:cxn>
              <a:cxn ang="0">
                <a:pos x="320" y="36"/>
              </a:cxn>
            </a:cxnLst>
            <a:rect l="0" t="0" r="r" b="b"/>
            <a:pathLst>
              <a:path w="336" h="385">
                <a:moveTo>
                  <a:pt x="336" y="224"/>
                </a:moveTo>
                <a:cubicBezTo>
                  <a:pt x="336" y="225"/>
                  <a:pt x="336" y="225"/>
                  <a:pt x="336" y="226"/>
                </a:cubicBezTo>
                <a:lnTo>
                  <a:pt x="325" y="284"/>
                </a:lnTo>
                <a:cubicBezTo>
                  <a:pt x="325" y="285"/>
                  <a:pt x="325" y="286"/>
                  <a:pt x="324" y="287"/>
                </a:cubicBezTo>
                <a:lnTo>
                  <a:pt x="289" y="337"/>
                </a:lnTo>
                <a:cubicBezTo>
                  <a:pt x="288" y="338"/>
                  <a:pt x="288" y="339"/>
                  <a:pt x="287" y="339"/>
                </a:cubicBezTo>
                <a:lnTo>
                  <a:pt x="235" y="372"/>
                </a:lnTo>
                <a:cubicBezTo>
                  <a:pt x="234" y="373"/>
                  <a:pt x="233" y="373"/>
                  <a:pt x="232" y="373"/>
                </a:cubicBezTo>
                <a:lnTo>
                  <a:pt x="170" y="384"/>
                </a:lnTo>
                <a:cubicBezTo>
                  <a:pt x="169" y="385"/>
                  <a:pt x="168" y="385"/>
                  <a:pt x="167" y="384"/>
                </a:cubicBezTo>
                <a:lnTo>
                  <a:pt x="106" y="373"/>
                </a:lnTo>
                <a:cubicBezTo>
                  <a:pt x="105" y="373"/>
                  <a:pt x="104" y="373"/>
                  <a:pt x="103" y="372"/>
                </a:cubicBezTo>
                <a:lnTo>
                  <a:pt x="51" y="339"/>
                </a:lnTo>
                <a:cubicBezTo>
                  <a:pt x="51" y="339"/>
                  <a:pt x="50" y="338"/>
                  <a:pt x="49" y="338"/>
                </a:cubicBezTo>
                <a:lnTo>
                  <a:pt x="28" y="314"/>
                </a:lnTo>
                <a:cubicBezTo>
                  <a:pt x="28" y="313"/>
                  <a:pt x="28" y="313"/>
                  <a:pt x="27" y="312"/>
                </a:cubicBezTo>
                <a:lnTo>
                  <a:pt x="13" y="286"/>
                </a:lnTo>
                <a:cubicBezTo>
                  <a:pt x="13" y="286"/>
                  <a:pt x="13" y="285"/>
                  <a:pt x="13" y="284"/>
                </a:cubicBezTo>
                <a:lnTo>
                  <a:pt x="1" y="226"/>
                </a:lnTo>
                <a:cubicBezTo>
                  <a:pt x="1" y="226"/>
                  <a:pt x="0" y="225"/>
                  <a:pt x="0" y="224"/>
                </a:cubicBezTo>
                <a:lnTo>
                  <a:pt x="0" y="35"/>
                </a:lnTo>
                <a:cubicBezTo>
                  <a:pt x="0" y="35"/>
                  <a:pt x="1" y="34"/>
                  <a:pt x="1" y="34"/>
                </a:cubicBezTo>
                <a:lnTo>
                  <a:pt x="3" y="24"/>
                </a:lnTo>
                <a:cubicBezTo>
                  <a:pt x="3" y="23"/>
                  <a:pt x="3" y="22"/>
                  <a:pt x="4" y="21"/>
                </a:cubicBezTo>
                <a:lnTo>
                  <a:pt x="11" y="11"/>
                </a:lnTo>
                <a:cubicBezTo>
                  <a:pt x="12" y="9"/>
                  <a:pt x="13" y="8"/>
                  <a:pt x="15" y="8"/>
                </a:cubicBezTo>
                <a:lnTo>
                  <a:pt x="36" y="1"/>
                </a:lnTo>
                <a:cubicBezTo>
                  <a:pt x="38" y="0"/>
                  <a:pt x="39" y="0"/>
                  <a:pt x="41" y="1"/>
                </a:cubicBezTo>
                <a:lnTo>
                  <a:pt x="63" y="8"/>
                </a:lnTo>
                <a:cubicBezTo>
                  <a:pt x="65" y="8"/>
                  <a:pt x="67" y="10"/>
                  <a:pt x="68" y="12"/>
                </a:cubicBezTo>
                <a:lnTo>
                  <a:pt x="78" y="32"/>
                </a:lnTo>
                <a:cubicBezTo>
                  <a:pt x="78" y="33"/>
                  <a:pt x="78" y="34"/>
                  <a:pt x="78" y="35"/>
                </a:cubicBezTo>
                <a:lnTo>
                  <a:pt x="78" y="224"/>
                </a:lnTo>
                <a:lnTo>
                  <a:pt x="78" y="223"/>
                </a:lnTo>
                <a:lnTo>
                  <a:pt x="85" y="259"/>
                </a:lnTo>
                <a:lnTo>
                  <a:pt x="84" y="256"/>
                </a:lnTo>
                <a:lnTo>
                  <a:pt x="105" y="287"/>
                </a:lnTo>
                <a:lnTo>
                  <a:pt x="103" y="285"/>
                </a:lnTo>
                <a:lnTo>
                  <a:pt x="136" y="305"/>
                </a:lnTo>
                <a:lnTo>
                  <a:pt x="133" y="304"/>
                </a:lnTo>
                <a:lnTo>
                  <a:pt x="170" y="311"/>
                </a:lnTo>
                <a:lnTo>
                  <a:pt x="167" y="311"/>
                </a:lnTo>
                <a:lnTo>
                  <a:pt x="205" y="304"/>
                </a:lnTo>
                <a:lnTo>
                  <a:pt x="202" y="305"/>
                </a:lnTo>
                <a:lnTo>
                  <a:pt x="234" y="285"/>
                </a:lnTo>
                <a:lnTo>
                  <a:pt x="232" y="287"/>
                </a:lnTo>
                <a:lnTo>
                  <a:pt x="254" y="256"/>
                </a:lnTo>
                <a:lnTo>
                  <a:pt x="253" y="259"/>
                </a:lnTo>
                <a:lnTo>
                  <a:pt x="260" y="223"/>
                </a:lnTo>
                <a:lnTo>
                  <a:pt x="259" y="224"/>
                </a:lnTo>
                <a:lnTo>
                  <a:pt x="259" y="35"/>
                </a:lnTo>
                <a:cubicBezTo>
                  <a:pt x="259" y="34"/>
                  <a:pt x="260" y="33"/>
                  <a:pt x="260" y="32"/>
                </a:cubicBezTo>
                <a:lnTo>
                  <a:pt x="270" y="12"/>
                </a:lnTo>
                <a:cubicBezTo>
                  <a:pt x="271" y="10"/>
                  <a:pt x="273" y="9"/>
                  <a:pt x="275" y="8"/>
                </a:cubicBezTo>
                <a:lnTo>
                  <a:pt x="296" y="1"/>
                </a:lnTo>
                <a:cubicBezTo>
                  <a:pt x="298" y="0"/>
                  <a:pt x="299" y="0"/>
                  <a:pt x="301" y="1"/>
                </a:cubicBezTo>
                <a:lnTo>
                  <a:pt x="323" y="8"/>
                </a:lnTo>
                <a:cubicBezTo>
                  <a:pt x="325" y="8"/>
                  <a:pt x="326" y="9"/>
                  <a:pt x="327" y="11"/>
                </a:cubicBezTo>
                <a:lnTo>
                  <a:pt x="334" y="21"/>
                </a:lnTo>
                <a:cubicBezTo>
                  <a:pt x="335" y="22"/>
                  <a:pt x="335" y="23"/>
                  <a:pt x="335" y="25"/>
                </a:cubicBezTo>
                <a:lnTo>
                  <a:pt x="336" y="35"/>
                </a:lnTo>
                <a:lnTo>
                  <a:pt x="336" y="224"/>
                </a:lnTo>
                <a:close/>
                <a:moveTo>
                  <a:pt x="320" y="36"/>
                </a:moveTo>
                <a:lnTo>
                  <a:pt x="319" y="26"/>
                </a:lnTo>
                <a:lnTo>
                  <a:pt x="321" y="30"/>
                </a:lnTo>
                <a:lnTo>
                  <a:pt x="314" y="20"/>
                </a:lnTo>
                <a:lnTo>
                  <a:pt x="318" y="23"/>
                </a:lnTo>
                <a:lnTo>
                  <a:pt x="296" y="16"/>
                </a:lnTo>
                <a:lnTo>
                  <a:pt x="301" y="16"/>
                </a:lnTo>
                <a:lnTo>
                  <a:pt x="280" y="23"/>
                </a:lnTo>
                <a:lnTo>
                  <a:pt x="285" y="19"/>
                </a:lnTo>
                <a:lnTo>
                  <a:pt x="275" y="39"/>
                </a:lnTo>
                <a:lnTo>
                  <a:pt x="275" y="35"/>
                </a:lnTo>
                <a:lnTo>
                  <a:pt x="275" y="224"/>
                </a:lnTo>
                <a:cubicBezTo>
                  <a:pt x="275" y="225"/>
                  <a:pt x="275" y="225"/>
                  <a:pt x="275" y="226"/>
                </a:cubicBezTo>
                <a:lnTo>
                  <a:pt x="268" y="262"/>
                </a:lnTo>
                <a:cubicBezTo>
                  <a:pt x="268" y="263"/>
                  <a:pt x="268" y="264"/>
                  <a:pt x="267" y="265"/>
                </a:cubicBezTo>
                <a:lnTo>
                  <a:pt x="245" y="296"/>
                </a:lnTo>
                <a:cubicBezTo>
                  <a:pt x="244" y="297"/>
                  <a:pt x="244" y="298"/>
                  <a:pt x="243" y="298"/>
                </a:cubicBezTo>
                <a:lnTo>
                  <a:pt x="211" y="318"/>
                </a:lnTo>
                <a:cubicBezTo>
                  <a:pt x="210" y="319"/>
                  <a:pt x="209" y="319"/>
                  <a:pt x="208" y="319"/>
                </a:cubicBezTo>
                <a:lnTo>
                  <a:pt x="170" y="326"/>
                </a:lnTo>
                <a:cubicBezTo>
                  <a:pt x="169" y="327"/>
                  <a:pt x="168" y="327"/>
                  <a:pt x="167" y="326"/>
                </a:cubicBezTo>
                <a:lnTo>
                  <a:pt x="130" y="319"/>
                </a:lnTo>
                <a:cubicBezTo>
                  <a:pt x="129" y="319"/>
                  <a:pt x="128" y="319"/>
                  <a:pt x="127" y="318"/>
                </a:cubicBezTo>
                <a:lnTo>
                  <a:pt x="94" y="298"/>
                </a:lnTo>
                <a:cubicBezTo>
                  <a:pt x="93" y="298"/>
                  <a:pt x="92" y="297"/>
                  <a:pt x="92" y="296"/>
                </a:cubicBezTo>
                <a:lnTo>
                  <a:pt x="71" y="265"/>
                </a:lnTo>
                <a:cubicBezTo>
                  <a:pt x="70" y="264"/>
                  <a:pt x="70" y="263"/>
                  <a:pt x="70" y="262"/>
                </a:cubicBezTo>
                <a:lnTo>
                  <a:pt x="63" y="226"/>
                </a:lnTo>
                <a:cubicBezTo>
                  <a:pt x="63" y="225"/>
                  <a:pt x="62" y="225"/>
                  <a:pt x="62" y="224"/>
                </a:cubicBezTo>
                <a:lnTo>
                  <a:pt x="62" y="35"/>
                </a:lnTo>
                <a:lnTo>
                  <a:pt x="63" y="39"/>
                </a:lnTo>
                <a:lnTo>
                  <a:pt x="53" y="19"/>
                </a:lnTo>
                <a:lnTo>
                  <a:pt x="58" y="23"/>
                </a:lnTo>
                <a:lnTo>
                  <a:pt x="36" y="16"/>
                </a:lnTo>
                <a:lnTo>
                  <a:pt x="41" y="16"/>
                </a:lnTo>
                <a:lnTo>
                  <a:pt x="20" y="23"/>
                </a:lnTo>
                <a:lnTo>
                  <a:pt x="24" y="20"/>
                </a:lnTo>
                <a:lnTo>
                  <a:pt x="17" y="30"/>
                </a:lnTo>
                <a:lnTo>
                  <a:pt x="18" y="27"/>
                </a:lnTo>
                <a:lnTo>
                  <a:pt x="16" y="37"/>
                </a:lnTo>
                <a:lnTo>
                  <a:pt x="16" y="35"/>
                </a:lnTo>
                <a:lnTo>
                  <a:pt x="16" y="224"/>
                </a:lnTo>
                <a:lnTo>
                  <a:pt x="16" y="223"/>
                </a:lnTo>
                <a:lnTo>
                  <a:pt x="28" y="281"/>
                </a:lnTo>
                <a:lnTo>
                  <a:pt x="28" y="279"/>
                </a:lnTo>
                <a:lnTo>
                  <a:pt x="42" y="305"/>
                </a:lnTo>
                <a:lnTo>
                  <a:pt x="40" y="303"/>
                </a:lnTo>
                <a:lnTo>
                  <a:pt x="61" y="327"/>
                </a:lnTo>
                <a:lnTo>
                  <a:pt x="60" y="326"/>
                </a:lnTo>
                <a:lnTo>
                  <a:pt x="112" y="359"/>
                </a:lnTo>
                <a:lnTo>
                  <a:pt x="109" y="358"/>
                </a:lnTo>
                <a:lnTo>
                  <a:pt x="170" y="369"/>
                </a:lnTo>
                <a:lnTo>
                  <a:pt x="167" y="369"/>
                </a:lnTo>
                <a:lnTo>
                  <a:pt x="229" y="358"/>
                </a:lnTo>
                <a:lnTo>
                  <a:pt x="226" y="359"/>
                </a:lnTo>
                <a:lnTo>
                  <a:pt x="278" y="326"/>
                </a:lnTo>
                <a:lnTo>
                  <a:pt x="276" y="328"/>
                </a:lnTo>
                <a:lnTo>
                  <a:pt x="311" y="278"/>
                </a:lnTo>
                <a:lnTo>
                  <a:pt x="310" y="281"/>
                </a:lnTo>
                <a:lnTo>
                  <a:pt x="321" y="223"/>
                </a:lnTo>
                <a:lnTo>
                  <a:pt x="320" y="224"/>
                </a:lnTo>
                <a:lnTo>
                  <a:pt x="320" y="3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6" name="Freeform 26"/>
          <p:cNvSpPr>
            <a:spLocks noEditPoints="1"/>
          </p:cNvSpPr>
          <p:nvPr/>
        </p:nvSpPr>
        <p:spPr bwMode="auto">
          <a:xfrm>
            <a:off x="3081429" y="6044951"/>
            <a:ext cx="96838" cy="96838"/>
          </a:xfrm>
          <a:custGeom>
            <a:avLst/>
            <a:gdLst/>
            <a:ahLst/>
            <a:cxnLst>
              <a:cxn ang="0">
                <a:pos x="87" y="236"/>
              </a:cxn>
              <a:cxn ang="0">
                <a:pos x="149" y="302"/>
              </a:cxn>
              <a:cxn ang="0">
                <a:pos x="236" y="303"/>
              </a:cxn>
              <a:cxn ang="0">
                <a:pos x="300" y="239"/>
              </a:cxn>
              <a:cxn ang="0">
                <a:pos x="301" y="150"/>
              </a:cxn>
              <a:cxn ang="0">
                <a:pos x="240" y="83"/>
              </a:cxn>
              <a:cxn ang="0">
                <a:pos x="151" y="82"/>
              </a:cxn>
              <a:cxn ang="0">
                <a:pos x="88" y="146"/>
              </a:cxn>
              <a:cxn ang="0">
                <a:pos x="101" y="98"/>
              </a:cxn>
              <a:cxn ang="0">
                <a:pos x="193" y="58"/>
              </a:cxn>
              <a:cxn ang="0">
                <a:pos x="285" y="98"/>
              </a:cxn>
              <a:cxn ang="0">
                <a:pos x="323" y="191"/>
              </a:cxn>
              <a:cxn ang="0">
                <a:pos x="287" y="286"/>
              </a:cxn>
              <a:cxn ang="0">
                <a:pos x="196" y="326"/>
              </a:cxn>
              <a:cxn ang="0">
                <a:pos x="103" y="288"/>
              </a:cxn>
              <a:cxn ang="0">
                <a:pos x="63" y="194"/>
              </a:cxn>
              <a:cxn ang="0">
                <a:pos x="57" y="329"/>
              </a:cxn>
              <a:cxn ang="0">
                <a:pos x="15" y="266"/>
              </a:cxn>
              <a:cxn ang="0">
                <a:pos x="0" y="192"/>
              </a:cxn>
              <a:cxn ang="0">
                <a:pos x="15" y="118"/>
              </a:cxn>
              <a:cxn ang="0">
                <a:pos x="58" y="55"/>
              </a:cxn>
              <a:cxn ang="0">
                <a:pos x="120" y="14"/>
              </a:cxn>
              <a:cxn ang="0">
                <a:pos x="193" y="0"/>
              </a:cxn>
              <a:cxn ang="0">
                <a:pos x="268" y="14"/>
              </a:cxn>
              <a:cxn ang="0">
                <a:pos x="330" y="57"/>
              </a:cxn>
              <a:cxn ang="0">
                <a:pos x="371" y="120"/>
              </a:cxn>
              <a:cxn ang="0">
                <a:pos x="384" y="193"/>
              </a:cxn>
              <a:cxn ang="0">
                <a:pos x="370" y="267"/>
              </a:cxn>
              <a:cxn ang="0">
                <a:pos x="328" y="328"/>
              </a:cxn>
              <a:cxn ang="0">
                <a:pos x="231" y="381"/>
              </a:cxn>
              <a:cxn ang="0">
                <a:pos x="155" y="381"/>
              </a:cxn>
              <a:cxn ang="0">
                <a:pos x="86" y="353"/>
              </a:cxn>
              <a:cxn ang="0">
                <a:pos x="127" y="356"/>
              </a:cxn>
              <a:cxn ang="0">
                <a:pos x="195" y="368"/>
              </a:cxn>
              <a:cxn ang="0">
                <a:pos x="263" y="356"/>
              </a:cxn>
              <a:cxn ang="0">
                <a:pos x="340" y="288"/>
              </a:cxn>
              <a:cxn ang="0">
                <a:pos x="366" y="227"/>
              </a:cxn>
              <a:cxn ang="0">
                <a:pos x="365" y="157"/>
              </a:cxn>
              <a:cxn ang="0">
                <a:pos x="339" y="95"/>
              </a:cxn>
              <a:cxn ang="0">
                <a:pos x="290" y="45"/>
              </a:cxn>
              <a:cxn ang="0">
                <a:pos x="227" y="19"/>
              </a:cxn>
              <a:cxn ang="0">
                <a:pos x="157" y="19"/>
              </a:cxn>
              <a:cxn ang="0">
                <a:pos x="95" y="45"/>
              </a:cxn>
              <a:cxn ang="0">
                <a:pos x="46" y="96"/>
              </a:cxn>
              <a:cxn ang="0">
                <a:pos x="19" y="158"/>
              </a:cxn>
              <a:cxn ang="0">
                <a:pos x="19" y="229"/>
              </a:cxn>
              <a:cxn ang="0">
                <a:pos x="46" y="291"/>
              </a:cxn>
              <a:cxn ang="0">
                <a:pos x="97" y="340"/>
              </a:cxn>
            </a:cxnLst>
            <a:rect l="0" t="0" r="r" b="b"/>
            <a:pathLst>
              <a:path w="384" h="384">
                <a:moveTo>
                  <a:pt x="78" y="194"/>
                </a:moveTo>
                <a:lnTo>
                  <a:pt x="78" y="191"/>
                </a:lnTo>
                <a:lnTo>
                  <a:pt x="88" y="239"/>
                </a:lnTo>
                <a:lnTo>
                  <a:pt x="87" y="236"/>
                </a:lnTo>
                <a:lnTo>
                  <a:pt x="114" y="277"/>
                </a:lnTo>
                <a:lnTo>
                  <a:pt x="112" y="275"/>
                </a:lnTo>
                <a:lnTo>
                  <a:pt x="152" y="303"/>
                </a:lnTo>
                <a:lnTo>
                  <a:pt x="149" y="302"/>
                </a:lnTo>
                <a:lnTo>
                  <a:pt x="196" y="311"/>
                </a:lnTo>
                <a:lnTo>
                  <a:pt x="193" y="311"/>
                </a:lnTo>
                <a:lnTo>
                  <a:pt x="239" y="302"/>
                </a:lnTo>
                <a:lnTo>
                  <a:pt x="236" y="303"/>
                </a:lnTo>
                <a:lnTo>
                  <a:pt x="276" y="275"/>
                </a:lnTo>
                <a:lnTo>
                  <a:pt x="274" y="277"/>
                </a:lnTo>
                <a:lnTo>
                  <a:pt x="301" y="236"/>
                </a:lnTo>
                <a:lnTo>
                  <a:pt x="300" y="239"/>
                </a:lnTo>
                <a:lnTo>
                  <a:pt x="308" y="191"/>
                </a:lnTo>
                <a:lnTo>
                  <a:pt x="308" y="194"/>
                </a:lnTo>
                <a:lnTo>
                  <a:pt x="300" y="147"/>
                </a:lnTo>
                <a:lnTo>
                  <a:pt x="301" y="150"/>
                </a:lnTo>
                <a:lnTo>
                  <a:pt x="274" y="109"/>
                </a:lnTo>
                <a:lnTo>
                  <a:pt x="276" y="111"/>
                </a:lnTo>
                <a:lnTo>
                  <a:pt x="237" y="82"/>
                </a:lnTo>
                <a:lnTo>
                  <a:pt x="240" y="83"/>
                </a:lnTo>
                <a:lnTo>
                  <a:pt x="193" y="73"/>
                </a:lnTo>
                <a:lnTo>
                  <a:pt x="196" y="73"/>
                </a:lnTo>
                <a:lnTo>
                  <a:pt x="148" y="83"/>
                </a:lnTo>
                <a:lnTo>
                  <a:pt x="151" y="82"/>
                </a:lnTo>
                <a:lnTo>
                  <a:pt x="112" y="109"/>
                </a:lnTo>
                <a:lnTo>
                  <a:pt x="114" y="107"/>
                </a:lnTo>
                <a:lnTo>
                  <a:pt x="87" y="149"/>
                </a:lnTo>
                <a:lnTo>
                  <a:pt x="88" y="146"/>
                </a:lnTo>
                <a:lnTo>
                  <a:pt x="78" y="194"/>
                </a:lnTo>
                <a:close/>
                <a:moveTo>
                  <a:pt x="73" y="143"/>
                </a:moveTo>
                <a:cubicBezTo>
                  <a:pt x="73" y="142"/>
                  <a:pt x="73" y="141"/>
                  <a:pt x="74" y="140"/>
                </a:cubicBezTo>
                <a:lnTo>
                  <a:pt x="101" y="98"/>
                </a:lnTo>
                <a:cubicBezTo>
                  <a:pt x="101" y="97"/>
                  <a:pt x="102" y="96"/>
                  <a:pt x="103" y="96"/>
                </a:cubicBezTo>
                <a:lnTo>
                  <a:pt x="142" y="69"/>
                </a:lnTo>
                <a:cubicBezTo>
                  <a:pt x="143" y="68"/>
                  <a:pt x="144" y="68"/>
                  <a:pt x="145" y="68"/>
                </a:cubicBezTo>
                <a:lnTo>
                  <a:pt x="193" y="58"/>
                </a:lnTo>
                <a:cubicBezTo>
                  <a:pt x="194" y="57"/>
                  <a:pt x="195" y="57"/>
                  <a:pt x="196" y="58"/>
                </a:cubicBezTo>
                <a:lnTo>
                  <a:pt x="243" y="68"/>
                </a:lnTo>
                <a:cubicBezTo>
                  <a:pt x="244" y="68"/>
                  <a:pt x="245" y="68"/>
                  <a:pt x="246" y="69"/>
                </a:cubicBezTo>
                <a:lnTo>
                  <a:pt x="285" y="98"/>
                </a:lnTo>
                <a:cubicBezTo>
                  <a:pt x="286" y="99"/>
                  <a:pt x="287" y="99"/>
                  <a:pt x="287" y="100"/>
                </a:cubicBezTo>
                <a:lnTo>
                  <a:pt x="314" y="141"/>
                </a:lnTo>
                <a:cubicBezTo>
                  <a:pt x="315" y="142"/>
                  <a:pt x="315" y="143"/>
                  <a:pt x="315" y="144"/>
                </a:cubicBezTo>
                <a:lnTo>
                  <a:pt x="323" y="191"/>
                </a:lnTo>
                <a:cubicBezTo>
                  <a:pt x="324" y="192"/>
                  <a:pt x="324" y="193"/>
                  <a:pt x="323" y="194"/>
                </a:cubicBezTo>
                <a:lnTo>
                  <a:pt x="315" y="242"/>
                </a:lnTo>
                <a:cubicBezTo>
                  <a:pt x="315" y="243"/>
                  <a:pt x="315" y="244"/>
                  <a:pt x="314" y="245"/>
                </a:cubicBezTo>
                <a:lnTo>
                  <a:pt x="287" y="286"/>
                </a:lnTo>
                <a:cubicBezTo>
                  <a:pt x="287" y="287"/>
                  <a:pt x="286" y="287"/>
                  <a:pt x="285" y="288"/>
                </a:cubicBezTo>
                <a:lnTo>
                  <a:pt x="245" y="316"/>
                </a:lnTo>
                <a:cubicBezTo>
                  <a:pt x="244" y="317"/>
                  <a:pt x="243" y="317"/>
                  <a:pt x="242" y="317"/>
                </a:cubicBezTo>
                <a:lnTo>
                  <a:pt x="196" y="326"/>
                </a:lnTo>
                <a:cubicBezTo>
                  <a:pt x="195" y="327"/>
                  <a:pt x="194" y="327"/>
                  <a:pt x="193" y="326"/>
                </a:cubicBezTo>
                <a:lnTo>
                  <a:pt x="146" y="317"/>
                </a:lnTo>
                <a:cubicBezTo>
                  <a:pt x="145" y="317"/>
                  <a:pt x="144" y="317"/>
                  <a:pt x="143" y="316"/>
                </a:cubicBezTo>
                <a:lnTo>
                  <a:pt x="103" y="288"/>
                </a:lnTo>
                <a:cubicBezTo>
                  <a:pt x="102" y="287"/>
                  <a:pt x="101" y="287"/>
                  <a:pt x="101" y="286"/>
                </a:cubicBezTo>
                <a:lnTo>
                  <a:pt x="74" y="245"/>
                </a:lnTo>
                <a:cubicBezTo>
                  <a:pt x="73" y="244"/>
                  <a:pt x="73" y="243"/>
                  <a:pt x="73" y="242"/>
                </a:cubicBezTo>
                <a:lnTo>
                  <a:pt x="63" y="194"/>
                </a:lnTo>
                <a:cubicBezTo>
                  <a:pt x="62" y="193"/>
                  <a:pt x="62" y="192"/>
                  <a:pt x="63" y="191"/>
                </a:cubicBezTo>
                <a:lnTo>
                  <a:pt x="73" y="143"/>
                </a:lnTo>
                <a:close/>
                <a:moveTo>
                  <a:pt x="58" y="330"/>
                </a:moveTo>
                <a:cubicBezTo>
                  <a:pt x="58" y="329"/>
                  <a:pt x="58" y="329"/>
                  <a:pt x="57" y="329"/>
                </a:cubicBezTo>
                <a:lnTo>
                  <a:pt x="33" y="300"/>
                </a:lnTo>
                <a:cubicBezTo>
                  <a:pt x="33" y="299"/>
                  <a:pt x="33" y="299"/>
                  <a:pt x="32" y="298"/>
                </a:cubicBezTo>
                <a:lnTo>
                  <a:pt x="15" y="267"/>
                </a:lnTo>
                <a:cubicBezTo>
                  <a:pt x="15" y="267"/>
                  <a:pt x="15" y="266"/>
                  <a:pt x="15" y="266"/>
                </a:cubicBezTo>
                <a:lnTo>
                  <a:pt x="4" y="232"/>
                </a:lnTo>
                <a:cubicBezTo>
                  <a:pt x="4" y="231"/>
                  <a:pt x="4" y="231"/>
                  <a:pt x="3" y="230"/>
                </a:cubicBezTo>
                <a:lnTo>
                  <a:pt x="0" y="193"/>
                </a:lnTo>
                <a:cubicBezTo>
                  <a:pt x="0" y="193"/>
                  <a:pt x="0" y="192"/>
                  <a:pt x="0" y="192"/>
                </a:cubicBezTo>
                <a:lnTo>
                  <a:pt x="3" y="155"/>
                </a:lnTo>
                <a:cubicBezTo>
                  <a:pt x="4" y="154"/>
                  <a:pt x="4" y="154"/>
                  <a:pt x="4" y="153"/>
                </a:cubicBezTo>
                <a:lnTo>
                  <a:pt x="15" y="119"/>
                </a:lnTo>
                <a:cubicBezTo>
                  <a:pt x="15" y="119"/>
                  <a:pt x="15" y="118"/>
                  <a:pt x="15" y="118"/>
                </a:cubicBezTo>
                <a:lnTo>
                  <a:pt x="32" y="87"/>
                </a:lnTo>
                <a:cubicBezTo>
                  <a:pt x="33" y="86"/>
                  <a:pt x="33" y="86"/>
                  <a:pt x="33" y="85"/>
                </a:cubicBezTo>
                <a:lnTo>
                  <a:pt x="57" y="56"/>
                </a:lnTo>
                <a:cubicBezTo>
                  <a:pt x="58" y="56"/>
                  <a:pt x="58" y="56"/>
                  <a:pt x="58" y="55"/>
                </a:cubicBezTo>
                <a:lnTo>
                  <a:pt x="86" y="32"/>
                </a:lnTo>
                <a:cubicBezTo>
                  <a:pt x="87" y="32"/>
                  <a:pt x="87" y="32"/>
                  <a:pt x="88" y="31"/>
                </a:cubicBezTo>
                <a:lnTo>
                  <a:pt x="119" y="14"/>
                </a:lnTo>
                <a:cubicBezTo>
                  <a:pt x="119" y="14"/>
                  <a:pt x="120" y="14"/>
                  <a:pt x="120" y="14"/>
                </a:cubicBezTo>
                <a:lnTo>
                  <a:pt x="154" y="4"/>
                </a:lnTo>
                <a:cubicBezTo>
                  <a:pt x="155" y="4"/>
                  <a:pt x="155" y="4"/>
                  <a:pt x="156" y="3"/>
                </a:cubicBezTo>
                <a:lnTo>
                  <a:pt x="192" y="0"/>
                </a:lnTo>
                <a:cubicBezTo>
                  <a:pt x="192" y="0"/>
                  <a:pt x="193" y="0"/>
                  <a:pt x="193" y="0"/>
                </a:cubicBezTo>
                <a:lnTo>
                  <a:pt x="230" y="3"/>
                </a:lnTo>
                <a:cubicBezTo>
                  <a:pt x="231" y="4"/>
                  <a:pt x="231" y="4"/>
                  <a:pt x="232" y="4"/>
                </a:cubicBezTo>
                <a:lnTo>
                  <a:pt x="267" y="14"/>
                </a:lnTo>
                <a:cubicBezTo>
                  <a:pt x="267" y="14"/>
                  <a:pt x="268" y="14"/>
                  <a:pt x="268" y="14"/>
                </a:cubicBezTo>
                <a:lnTo>
                  <a:pt x="299" y="31"/>
                </a:lnTo>
                <a:cubicBezTo>
                  <a:pt x="300" y="32"/>
                  <a:pt x="300" y="32"/>
                  <a:pt x="301" y="32"/>
                </a:cubicBezTo>
                <a:lnTo>
                  <a:pt x="329" y="56"/>
                </a:lnTo>
                <a:cubicBezTo>
                  <a:pt x="329" y="57"/>
                  <a:pt x="329" y="57"/>
                  <a:pt x="330" y="57"/>
                </a:cubicBezTo>
                <a:lnTo>
                  <a:pt x="353" y="86"/>
                </a:lnTo>
                <a:cubicBezTo>
                  <a:pt x="353" y="87"/>
                  <a:pt x="353" y="87"/>
                  <a:pt x="353" y="88"/>
                </a:cubicBezTo>
                <a:lnTo>
                  <a:pt x="370" y="119"/>
                </a:lnTo>
                <a:cubicBezTo>
                  <a:pt x="371" y="119"/>
                  <a:pt x="371" y="120"/>
                  <a:pt x="371" y="120"/>
                </a:cubicBezTo>
                <a:lnTo>
                  <a:pt x="381" y="154"/>
                </a:lnTo>
                <a:cubicBezTo>
                  <a:pt x="381" y="155"/>
                  <a:pt x="381" y="155"/>
                  <a:pt x="381" y="156"/>
                </a:cubicBezTo>
                <a:lnTo>
                  <a:pt x="384" y="192"/>
                </a:lnTo>
                <a:cubicBezTo>
                  <a:pt x="384" y="192"/>
                  <a:pt x="384" y="193"/>
                  <a:pt x="384" y="193"/>
                </a:cubicBezTo>
                <a:lnTo>
                  <a:pt x="381" y="230"/>
                </a:lnTo>
                <a:cubicBezTo>
                  <a:pt x="381" y="231"/>
                  <a:pt x="381" y="231"/>
                  <a:pt x="381" y="232"/>
                </a:cubicBezTo>
                <a:lnTo>
                  <a:pt x="371" y="266"/>
                </a:lnTo>
                <a:cubicBezTo>
                  <a:pt x="371" y="266"/>
                  <a:pt x="371" y="267"/>
                  <a:pt x="370" y="267"/>
                </a:cubicBezTo>
                <a:lnTo>
                  <a:pt x="353" y="297"/>
                </a:lnTo>
                <a:cubicBezTo>
                  <a:pt x="353" y="298"/>
                  <a:pt x="353" y="298"/>
                  <a:pt x="353" y="299"/>
                </a:cubicBezTo>
                <a:lnTo>
                  <a:pt x="330" y="327"/>
                </a:lnTo>
                <a:cubicBezTo>
                  <a:pt x="329" y="327"/>
                  <a:pt x="329" y="328"/>
                  <a:pt x="328" y="328"/>
                </a:cubicBezTo>
                <a:lnTo>
                  <a:pt x="270" y="370"/>
                </a:lnTo>
                <a:cubicBezTo>
                  <a:pt x="269" y="371"/>
                  <a:pt x="269" y="371"/>
                  <a:pt x="268" y="371"/>
                </a:cubicBezTo>
                <a:lnTo>
                  <a:pt x="233" y="381"/>
                </a:lnTo>
                <a:cubicBezTo>
                  <a:pt x="232" y="381"/>
                  <a:pt x="232" y="381"/>
                  <a:pt x="231" y="381"/>
                </a:cubicBezTo>
                <a:lnTo>
                  <a:pt x="195" y="384"/>
                </a:lnTo>
                <a:cubicBezTo>
                  <a:pt x="195" y="384"/>
                  <a:pt x="194" y="384"/>
                  <a:pt x="194" y="384"/>
                </a:cubicBezTo>
                <a:lnTo>
                  <a:pt x="157" y="381"/>
                </a:lnTo>
                <a:cubicBezTo>
                  <a:pt x="156" y="381"/>
                  <a:pt x="156" y="381"/>
                  <a:pt x="155" y="381"/>
                </a:cubicBezTo>
                <a:lnTo>
                  <a:pt x="121" y="371"/>
                </a:lnTo>
                <a:cubicBezTo>
                  <a:pt x="121" y="371"/>
                  <a:pt x="120" y="371"/>
                  <a:pt x="120" y="371"/>
                </a:cubicBezTo>
                <a:lnTo>
                  <a:pt x="88" y="354"/>
                </a:lnTo>
                <a:cubicBezTo>
                  <a:pt x="87" y="353"/>
                  <a:pt x="87" y="353"/>
                  <a:pt x="86" y="353"/>
                </a:cubicBezTo>
                <a:lnTo>
                  <a:pt x="58" y="330"/>
                </a:lnTo>
                <a:close/>
                <a:moveTo>
                  <a:pt x="97" y="340"/>
                </a:moveTo>
                <a:lnTo>
                  <a:pt x="95" y="339"/>
                </a:lnTo>
                <a:lnTo>
                  <a:pt x="127" y="356"/>
                </a:lnTo>
                <a:lnTo>
                  <a:pt x="126" y="356"/>
                </a:lnTo>
                <a:lnTo>
                  <a:pt x="160" y="366"/>
                </a:lnTo>
                <a:lnTo>
                  <a:pt x="158" y="365"/>
                </a:lnTo>
                <a:lnTo>
                  <a:pt x="195" y="368"/>
                </a:lnTo>
                <a:lnTo>
                  <a:pt x="194" y="368"/>
                </a:lnTo>
                <a:lnTo>
                  <a:pt x="230" y="365"/>
                </a:lnTo>
                <a:lnTo>
                  <a:pt x="228" y="366"/>
                </a:lnTo>
                <a:lnTo>
                  <a:pt x="263" y="356"/>
                </a:lnTo>
                <a:lnTo>
                  <a:pt x="261" y="357"/>
                </a:lnTo>
                <a:lnTo>
                  <a:pt x="319" y="315"/>
                </a:lnTo>
                <a:lnTo>
                  <a:pt x="317" y="316"/>
                </a:lnTo>
                <a:lnTo>
                  <a:pt x="340" y="288"/>
                </a:lnTo>
                <a:lnTo>
                  <a:pt x="339" y="290"/>
                </a:lnTo>
                <a:lnTo>
                  <a:pt x="356" y="260"/>
                </a:lnTo>
                <a:lnTo>
                  <a:pt x="356" y="261"/>
                </a:lnTo>
                <a:lnTo>
                  <a:pt x="366" y="227"/>
                </a:lnTo>
                <a:lnTo>
                  <a:pt x="365" y="229"/>
                </a:lnTo>
                <a:lnTo>
                  <a:pt x="368" y="192"/>
                </a:lnTo>
                <a:lnTo>
                  <a:pt x="368" y="193"/>
                </a:lnTo>
                <a:lnTo>
                  <a:pt x="365" y="157"/>
                </a:lnTo>
                <a:lnTo>
                  <a:pt x="366" y="159"/>
                </a:lnTo>
                <a:lnTo>
                  <a:pt x="356" y="125"/>
                </a:lnTo>
                <a:lnTo>
                  <a:pt x="356" y="126"/>
                </a:lnTo>
                <a:lnTo>
                  <a:pt x="339" y="95"/>
                </a:lnTo>
                <a:lnTo>
                  <a:pt x="340" y="96"/>
                </a:lnTo>
                <a:lnTo>
                  <a:pt x="317" y="67"/>
                </a:lnTo>
                <a:lnTo>
                  <a:pt x="318" y="69"/>
                </a:lnTo>
                <a:lnTo>
                  <a:pt x="290" y="45"/>
                </a:lnTo>
                <a:lnTo>
                  <a:pt x="292" y="45"/>
                </a:lnTo>
                <a:lnTo>
                  <a:pt x="261" y="28"/>
                </a:lnTo>
                <a:lnTo>
                  <a:pt x="262" y="29"/>
                </a:lnTo>
                <a:lnTo>
                  <a:pt x="227" y="19"/>
                </a:lnTo>
                <a:lnTo>
                  <a:pt x="229" y="19"/>
                </a:lnTo>
                <a:lnTo>
                  <a:pt x="192" y="16"/>
                </a:lnTo>
                <a:lnTo>
                  <a:pt x="193" y="16"/>
                </a:lnTo>
                <a:lnTo>
                  <a:pt x="157" y="19"/>
                </a:lnTo>
                <a:lnTo>
                  <a:pt x="159" y="19"/>
                </a:lnTo>
                <a:lnTo>
                  <a:pt x="125" y="29"/>
                </a:lnTo>
                <a:lnTo>
                  <a:pt x="126" y="28"/>
                </a:lnTo>
                <a:lnTo>
                  <a:pt x="95" y="45"/>
                </a:lnTo>
                <a:lnTo>
                  <a:pt x="97" y="45"/>
                </a:lnTo>
                <a:lnTo>
                  <a:pt x="69" y="68"/>
                </a:lnTo>
                <a:lnTo>
                  <a:pt x="70" y="67"/>
                </a:lnTo>
                <a:lnTo>
                  <a:pt x="46" y="96"/>
                </a:lnTo>
                <a:lnTo>
                  <a:pt x="46" y="94"/>
                </a:lnTo>
                <a:lnTo>
                  <a:pt x="29" y="125"/>
                </a:lnTo>
                <a:lnTo>
                  <a:pt x="30" y="124"/>
                </a:lnTo>
                <a:lnTo>
                  <a:pt x="19" y="158"/>
                </a:lnTo>
                <a:lnTo>
                  <a:pt x="19" y="156"/>
                </a:lnTo>
                <a:lnTo>
                  <a:pt x="16" y="193"/>
                </a:lnTo>
                <a:lnTo>
                  <a:pt x="16" y="192"/>
                </a:lnTo>
                <a:lnTo>
                  <a:pt x="19" y="229"/>
                </a:lnTo>
                <a:lnTo>
                  <a:pt x="19" y="227"/>
                </a:lnTo>
                <a:lnTo>
                  <a:pt x="30" y="261"/>
                </a:lnTo>
                <a:lnTo>
                  <a:pt x="29" y="260"/>
                </a:lnTo>
                <a:lnTo>
                  <a:pt x="46" y="291"/>
                </a:lnTo>
                <a:lnTo>
                  <a:pt x="46" y="289"/>
                </a:lnTo>
                <a:lnTo>
                  <a:pt x="70" y="318"/>
                </a:lnTo>
                <a:lnTo>
                  <a:pt x="69" y="317"/>
                </a:lnTo>
                <a:lnTo>
                  <a:pt x="97" y="34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" name="Freeform 28"/>
          <p:cNvSpPr>
            <a:spLocks noEditPoints="1"/>
          </p:cNvSpPr>
          <p:nvPr/>
        </p:nvSpPr>
        <p:spPr bwMode="auto">
          <a:xfrm>
            <a:off x="3197317" y="6044951"/>
            <a:ext cx="85725" cy="98425"/>
          </a:xfrm>
          <a:custGeom>
            <a:avLst/>
            <a:gdLst/>
            <a:ahLst/>
            <a:cxnLst>
              <a:cxn ang="0">
                <a:pos x="84" y="150"/>
              </a:cxn>
              <a:cxn ang="0">
                <a:pos x="75" y="192"/>
              </a:cxn>
              <a:cxn ang="0">
                <a:pos x="113" y="277"/>
              </a:cxn>
              <a:cxn ang="0">
                <a:pos x="149" y="302"/>
              </a:cxn>
              <a:cxn ang="0">
                <a:pos x="240" y="304"/>
              </a:cxn>
              <a:cxn ang="0">
                <a:pos x="279" y="283"/>
              </a:cxn>
              <a:cxn ang="0">
                <a:pos x="325" y="288"/>
              </a:cxn>
              <a:cxn ang="0">
                <a:pos x="334" y="323"/>
              </a:cxn>
              <a:cxn ang="0">
                <a:pos x="265" y="373"/>
              </a:cxn>
              <a:cxn ang="0">
                <a:pos x="197" y="384"/>
              </a:cxn>
              <a:cxn ang="0">
                <a:pos x="123" y="371"/>
              </a:cxn>
              <a:cxn ang="0">
                <a:pos x="88" y="353"/>
              </a:cxn>
              <a:cxn ang="0">
                <a:pos x="34" y="300"/>
              </a:cxn>
              <a:cxn ang="0">
                <a:pos x="15" y="266"/>
              </a:cxn>
              <a:cxn ang="0">
                <a:pos x="1" y="193"/>
              </a:cxn>
              <a:cxn ang="0">
                <a:pos x="5" y="153"/>
              </a:cxn>
              <a:cxn ang="0">
                <a:pos x="34" y="86"/>
              </a:cxn>
              <a:cxn ang="0">
                <a:pos x="59" y="56"/>
              </a:cxn>
              <a:cxn ang="0">
                <a:pos x="122" y="14"/>
              </a:cxn>
              <a:cxn ang="0">
                <a:pos x="160" y="3"/>
              </a:cxn>
              <a:cxn ang="0">
                <a:pos x="263" y="11"/>
              </a:cxn>
              <a:cxn ang="0">
                <a:pos x="323" y="44"/>
              </a:cxn>
              <a:cxn ang="0">
                <a:pos x="329" y="92"/>
              </a:cxn>
              <a:cxn ang="0">
                <a:pos x="301" y="107"/>
              </a:cxn>
              <a:cxn ang="0">
                <a:pos x="277" y="100"/>
              </a:cxn>
              <a:cxn ang="0">
                <a:pos x="195" y="73"/>
              </a:cxn>
              <a:cxn ang="0">
                <a:pos x="152" y="82"/>
              </a:cxn>
              <a:cxn ang="0">
                <a:pos x="146" y="68"/>
              </a:cxn>
              <a:cxn ang="0">
                <a:pos x="244" y="65"/>
              </a:cxn>
              <a:cxn ang="0">
                <a:pos x="295" y="93"/>
              </a:cxn>
              <a:cxn ang="0">
                <a:pos x="298" y="92"/>
              </a:cxn>
              <a:cxn ang="0">
                <a:pos x="320" y="65"/>
              </a:cxn>
              <a:cxn ang="0">
                <a:pos x="313" y="55"/>
              </a:cxn>
              <a:cxn ang="0">
                <a:pos x="196" y="16"/>
              </a:cxn>
              <a:cxn ang="0">
                <a:pos x="163" y="19"/>
              </a:cxn>
              <a:cxn ang="0">
                <a:pos x="97" y="46"/>
              </a:cxn>
              <a:cxn ang="0">
                <a:pos x="71" y="68"/>
              </a:cxn>
              <a:cxn ang="0">
                <a:pos x="29" y="125"/>
              </a:cxn>
              <a:cxn ang="0">
                <a:pos x="20" y="156"/>
              </a:cxn>
              <a:cxn ang="0">
                <a:pos x="20" y="229"/>
              </a:cxn>
              <a:cxn ang="0">
                <a:pos x="29" y="259"/>
              </a:cxn>
              <a:cxn ang="0">
                <a:pos x="71" y="318"/>
              </a:cxn>
              <a:cxn ang="0">
                <a:pos x="97" y="339"/>
              </a:cxn>
              <a:cxn ang="0">
                <a:pos x="163" y="366"/>
              </a:cxn>
              <a:cxn ang="0">
                <a:pos x="196" y="369"/>
              </a:cxn>
              <a:cxn ang="0">
                <a:pos x="313" y="329"/>
              </a:cxn>
              <a:cxn ang="0">
                <a:pos x="320" y="320"/>
              </a:cxn>
              <a:cxn ang="0">
                <a:pos x="298" y="291"/>
              </a:cxn>
              <a:cxn ang="0">
                <a:pos x="285" y="298"/>
              </a:cxn>
              <a:cxn ang="0">
                <a:pos x="196" y="326"/>
              </a:cxn>
              <a:cxn ang="0">
                <a:pos x="143" y="316"/>
              </a:cxn>
              <a:cxn ang="0">
                <a:pos x="71" y="245"/>
              </a:cxn>
              <a:cxn ang="0">
                <a:pos x="60" y="192"/>
              </a:cxn>
              <a:cxn ang="0">
                <a:pos x="98" y="98"/>
              </a:cxn>
            </a:cxnLst>
            <a:rect l="0" t="0" r="r" b="b"/>
            <a:pathLst>
              <a:path w="336" h="385">
                <a:moveTo>
                  <a:pt x="109" y="109"/>
                </a:moveTo>
                <a:lnTo>
                  <a:pt x="111" y="107"/>
                </a:lnTo>
                <a:lnTo>
                  <a:pt x="84" y="150"/>
                </a:lnTo>
                <a:lnTo>
                  <a:pt x="85" y="147"/>
                </a:lnTo>
                <a:lnTo>
                  <a:pt x="75" y="195"/>
                </a:lnTo>
                <a:lnTo>
                  <a:pt x="75" y="192"/>
                </a:lnTo>
                <a:lnTo>
                  <a:pt x="85" y="239"/>
                </a:lnTo>
                <a:lnTo>
                  <a:pt x="84" y="236"/>
                </a:lnTo>
                <a:lnTo>
                  <a:pt x="113" y="277"/>
                </a:lnTo>
                <a:lnTo>
                  <a:pt x="111" y="275"/>
                </a:lnTo>
                <a:lnTo>
                  <a:pt x="152" y="303"/>
                </a:lnTo>
                <a:lnTo>
                  <a:pt x="149" y="302"/>
                </a:lnTo>
                <a:lnTo>
                  <a:pt x="196" y="311"/>
                </a:lnTo>
                <a:lnTo>
                  <a:pt x="193" y="311"/>
                </a:lnTo>
                <a:lnTo>
                  <a:pt x="240" y="304"/>
                </a:lnTo>
                <a:lnTo>
                  <a:pt x="238" y="304"/>
                </a:lnTo>
                <a:lnTo>
                  <a:pt x="278" y="283"/>
                </a:lnTo>
                <a:cubicBezTo>
                  <a:pt x="278" y="283"/>
                  <a:pt x="279" y="283"/>
                  <a:pt x="279" y="283"/>
                </a:cubicBezTo>
                <a:lnTo>
                  <a:pt x="299" y="277"/>
                </a:lnTo>
                <a:cubicBezTo>
                  <a:pt x="301" y="276"/>
                  <a:pt x="303" y="276"/>
                  <a:pt x="305" y="277"/>
                </a:cubicBezTo>
                <a:lnTo>
                  <a:pt x="325" y="288"/>
                </a:lnTo>
                <a:cubicBezTo>
                  <a:pt x="327" y="290"/>
                  <a:pt x="329" y="291"/>
                  <a:pt x="329" y="293"/>
                </a:cubicBezTo>
                <a:lnTo>
                  <a:pt x="335" y="316"/>
                </a:lnTo>
                <a:cubicBezTo>
                  <a:pt x="336" y="319"/>
                  <a:pt x="335" y="321"/>
                  <a:pt x="334" y="323"/>
                </a:cubicBezTo>
                <a:lnTo>
                  <a:pt x="323" y="341"/>
                </a:lnTo>
                <a:cubicBezTo>
                  <a:pt x="323" y="342"/>
                  <a:pt x="322" y="343"/>
                  <a:pt x="320" y="343"/>
                </a:cubicBezTo>
                <a:lnTo>
                  <a:pt x="265" y="373"/>
                </a:lnTo>
                <a:cubicBezTo>
                  <a:pt x="264" y="374"/>
                  <a:pt x="264" y="374"/>
                  <a:pt x="263" y="374"/>
                </a:cubicBezTo>
                <a:lnTo>
                  <a:pt x="199" y="384"/>
                </a:lnTo>
                <a:cubicBezTo>
                  <a:pt x="198" y="384"/>
                  <a:pt x="197" y="385"/>
                  <a:pt x="197" y="384"/>
                </a:cubicBezTo>
                <a:lnTo>
                  <a:pt x="160" y="381"/>
                </a:lnTo>
                <a:cubicBezTo>
                  <a:pt x="159" y="381"/>
                  <a:pt x="159" y="381"/>
                  <a:pt x="158" y="381"/>
                </a:cubicBezTo>
                <a:lnTo>
                  <a:pt x="123" y="371"/>
                </a:lnTo>
                <a:cubicBezTo>
                  <a:pt x="123" y="371"/>
                  <a:pt x="122" y="371"/>
                  <a:pt x="122" y="371"/>
                </a:cubicBezTo>
                <a:lnTo>
                  <a:pt x="90" y="354"/>
                </a:lnTo>
                <a:cubicBezTo>
                  <a:pt x="89" y="353"/>
                  <a:pt x="89" y="353"/>
                  <a:pt x="88" y="353"/>
                </a:cubicBezTo>
                <a:lnTo>
                  <a:pt x="59" y="330"/>
                </a:lnTo>
                <a:cubicBezTo>
                  <a:pt x="59" y="329"/>
                  <a:pt x="59" y="329"/>
                  <a:pt x="58" y="329"/>
                </a:cubicBezTo>
                <a:lnTo>
                  <a:pt x="34" y="300"/>
                </a:lnTo>
                <a:cubicBezTo>
                  <a:pt x="34" y="299"/>
                  <a:pt x="34" y="299"/>
                  <a:pt x="34" y="298"/>
                </a:cubicBezTo>
                <a:lnTo>
                  <a:pt x="16" y="267"/>
                </a:lnTo>
                <a:cubicBezTo>
                  <a:pt x="15" y="267"/>
                  <a:pt x="15" y="266"/>
                  <a:pt x="15" y="266"/>
                </a:cubicBezTo>
                <a:lnTo>
                  <a:pt x="5" y="232"/>
                </a:lnTo>
                <a:cubicBezTo>
                  <a:pt x="5" y="231"/>
                  <a:pt x="5" y="231"/>
                  <a:pt x="5" y="230"/>
                </a:cubicBezTo>
                <a:lnTo>
                  <a:pt x="1" y="193"/>
                </a:lnTo>
                <a:cubicBezTo>
                  <a:pt x="0" y="193"/>
                  <a:pt x="0" y="192"/>
                  <a:pt x="1" y="192"/>
                </a:cubicBezTo>
                <a:lnTo>
                  <a:pt x="5" y="155"/>
                </a:lnTo>
                <a:cubicBezTo>
                  <a:pt x="5" y="154"/>
                  <a:pt x="5" y="154"/>
                  <a:pt x="5" y="153"/>
                </a:cubicBezTo>
                <a:lnTo>
                  <a:pt x="15" y="119"/>
                </a:lnTo>
                <a:cubicBezTo>
                  <a:pt x="15" y="119"/>
                  <a:pt x="15" y="118"/>
                  <a:pt x="16" y="117"/>
                </a:cubicBezTo>
                <a:lnTo>
                  <a:pt x="34" y="86"/>
                </a:lnTo>
                <a:cubicBezTo>
                  <a:pt x="34" y="86"/>
                  <a:pt x="34" y="86"/>
                  <a:pt x="34" y="85"/>
                </a:cubicBezTo>
                <a:lnTo>
                  <a:pt x="58" y="57"/>
                </a:lnTo>
                <a:cubicBezTo>
                  <a:pt x="59" y="57"/>
                  <a:pt x="59" y="57"/>
                  <a:pt x="59" y="56"/>
                </a:cubicBezTo>
                <a:lnTo>
                  <a:pt x="88" y="32"/>
                </a:lnTo>
                <a:cubicBezTo>
                  <a:pt x="89" y="32"/>
                  <a:pt x="89" y="32"/>
                  <a:pt x="90" y="31"/>
                </a:cubicBezTo>
                <a:lnTo>
                  <a:pt x="122" y="14"/>
                </a:lnTo>
                <a:cubicBezTo>
                  <a:pt x="122" y="14"/>
                  <a:pt x="123" y="14"/>
                  <a:pt x="123" y="14"/>
                </a:cubicBezTo>
                <a:lnTo>
                  <a:pt x="158" y="4"/>
                </a:lnTo>
                <a:cubicBezTo>
                  <a:pt x="159" y="4"/>
                  <a:pt x="159" y="4"/>
                  <a:pt x="160" y="3"/>
                </a:cubicBezTo>
                <a:lnTo>
                  <a:pt x="197" y="0"/>
                </a:lnTo>
                <a:cubicBezTo>
                  <a:pt x="197" y="0"/>
                  <a:pt x="198" y="0"/>
                  <a:pt x="199" y="1"/>
                </a:cubicBezTo>
                <a:lnTo>
                  <a:pt x="263" y="11"/>
                </a:lnTo>
                <a:cubicBezTo>
                  <a:pt x="264" y="11"/>
                  <a:pt x="264" y="11"/>
                  <a:pt x="265" y="11"/>
                </a:cubicBezTo>
                <a:lnTo>
                  <a:pt x="320" y="40"/>
                </a:lnTo>
                <a:cubicBezTo>
                  <a:pt x="322" y="41"/>
                  <a:pt x="323" y="42"/>
                  <a:pt x="323" y="44"/>
                </a:cubicBezTo>
                <a:lnTo>
                  <a:pt x="334" y="64"/>
                </a:lnTo>
                <a:cubicBezTo>
                  <a:pt x="335" y="65"/>
                  <a:pt x="336" y="68"/>
                  <a:pt x="335" y="70"/>
                </a:cubicBezTo>
                <a:lnTo>
                  <a:pt x="329" y="92"/>
                </a:lnTo>
                <a:cubicBezTo>
                  <a:pt x="329" y="94"/>
                  <a:pt x="327" y="96"/>
                  <a:pt x="325" y="97"/>
                </a:cubicBezTo>
                <a:lnTo>
                  <a:pt x="305" y="107"/>
                </a:lnTo>
                <a:cubicBezTo>
                  <a:pt x="304" y="107"/>
                  <a:pt x="303" y="107"/>
                  <a:pt x="301" y="107"/>
                </a:cubicBezTo>
                <a:lnTo>
                  <a:pt x="290" y="107"/>
                </a:lnTo>
                <a:cubicBezTo>
                  <a:pt x="289" y="107"/>
                  <a:pt x="287" y="107"/>
                  <a:pt x="286" y="106"/>
                </a:cubicBezTo>
                <a:lnTo>
                  <a:pt x="277" y="100"/>
                </a:lnTo>
                <a:lnTo>
                  <a:pt x="239" y="80"/>
                </a:lnTo>
                <a:lnTo>
                  <a:pt x="241" y="80"/>
                </a:lnTo>
                <a:lnTo>
                  <a:pt x="195" y="73"/>
                </a:lnTo>
                <a:lnTo>
                  <a:pt x="198" y="73"/>
                </a:lnTo>
                <a:lnTo>
                  <a:pt x="149" y="83"/>
                </a:lnTo>
                <a:lnTo>
                  <a:pt x="152" y="82"/>
                </a:lnTo>
                <a:lnTo>
                  <a:pt x="109" y="109"/>
                </a:lnTo>
                <a:close/>
                <a:moveTo>
                  <a:pt x="143" y="69"/>
                </a:moveTo>
                <a:cubicBezTo>
                  <a:pt x="144" y="68"/>
                  <a:pt x="145" y="68"/>
                  <a:pt x="146" y="68"/>
                </a:cubicBezTo>
                <a:lnTo>
                  <a:pt x="195" y="58"/>
                </a:lnTo>
                <a:cubicBezTo>
                  <a:pt x="196" y="57"/>
                  <a:pt x="197" y="57"/>
                  <a:pt x="198" y="58"/>
                </a:cubicBezTo>
                <a:lnTo>
                  <a:pt x="244" y="65"/>
                </a:lnTo>
                <a:cubicBezTo>
                  <a:pt x="245" y="65"/>
                  <a:pt x="245" y="65"/>
                  <a:pt x="246" y="65"/>
                </a:cubicBezTo>
                <a:lnTo>
                  <a:pt x="286" y="87"/>
                </a:lnTo>
                <a:lnTo>
                  <a:pt x="295" y="93"/>
                </a:lnTo>
                <a:lnTo>
                  <a:pt x="290" y="91"/>
                </a:lnTo>
                <a:lnTo>
                  <a:pt x="301" y="91"/>
                </a:lnTo>
                <a:lnTo>
                  <a:pt x="298" y="92"/>
                </a:lnTo>
                <a:lnTo>
                  <a:pt x="318" y="82"/>
                </a:lnTo>
                <a:lnTo>
                  <a:pt x="314" y="87"/>
                </a:lnTo>
                <a:lnTo>
                  <a:pt x="320" y="65"/>
                </a:lnTo>
                <a:lnTo>
                  <a:pt x="320" y="71"/>
                </a:lnTo>
                <a:lnTo>
                  <a:pt x="309" y="51"/>
                </a:lnTo>
                <a:lnTo>
                  <a:pt x="313" y="55"/>
                </a:lnTo>
                <a:lnTo>
                  <a:pt x="258" y="26"/>
                </a:lnTo>
                <a:lnTo>
                  <a:pt x="260" y="26"/>
                </a:lnTo>
                <a:lnTo>
                  <a:pt x="196" y="16"/>
                </a:lnTo>
                <a:lnTo>
                  <a:pt x="198" y="16"/>
                </a:lnTo>
                <a:lnTo>
                  <a:pt x="161" y="19"/>
                </a:lnTo>
                <a:lnTo>
                  <a:pt x="163" y="19"/>
                </a:lnTo>
                <a:lnTo>
                  <a:pt x="128" y="29"/>
                </a:lnTo>
                <a:lnTo>
                  <a:pt x="129" y="29"/>
                </a:lnTo>
                <a:lnTo>
                  <a:pt x="97" y="46"/>
                </a:lnTo>
                <a:lnTo>
                  <a:pt x="99" y="45"/>
                </a:lnTo>
                <a:lnTo>
                  <a:pt x="70" y="69"/>
                </a:lnTo>
                <a:lnTo>
                  <a:pt x="71" y="68"/>
                </a:lnTo>
                <a:lnTo>
                  <a:pt x="47" y="96"/>
                </a:lnTo>
                <a:lnTo>
                  <a:pt x="47" y="94"/>
                </a:lnTo>
                <a:lnTo>
                  <a:pt x="29" y="125"/>
                </a:lnTo>
                <a:lnTo>
                  <a:pt x="30" y="124"/>
                </a:lnTo>
                <a:lnTo>
                  <a:pt x="20" y="158"/>
                </a:lnTo>
                <a:lnTo>
                  <a:pt x="20" y="156"/>
                </a:lnTo>
                <a:lnTo>
                  <a:pt x="16" y="193"/>
                </a:lnTo>
                <a:lnTo>
                  <a:pt x="16" y="192"/>
                </a:lnTo>
                <a:lnTo>
                  <a:pt x="20" y="229"/>
                </a:lnTo>
                <a:lnTo>
                  <a:pt x="20" y="227"/>
                </a:lnTo>
                <a:lnTo>
                  <a:pt x="30" y="261"/>
                </a:lnTo>
                <a:lnTo>
                  <a:pt x="29" y="259"/>
                </a:lnTo>
                <a:lnTo>
                  <a:pt x="47" y="290"/>
                </a:lnTo>
                <a:lnTo>
                  <a:pt x="47" y="289"/>
                </a:lnTo>
                <a:lnTo>
                  <a:pt x="71" y="318"/>
                </a:lnTo>
                <a:lnTo>
                  <a:pt x="69" y="317"/>
                </a:lnTo>
                <a:lnTo>
                  <a:pt x="98" y="340"/>
                </a:lnTo>
                <a:lnTo>
                  <a:pt x="97" y="339"/>
                </a:lnTo>
                <a:lnTo>
                  <a:pt x="129" y="356"/>
                </a:lnTo>
                <a:lnTo>
                  <a:pt x="128" y="356"/>
                </a:lnTo>
                <a:lnTo>
                  <a:pt x="163" y="366"/>
                </a:lnTo>
                <a:lnTo>
                  <a:pt x="161" y="365"/>
                </a:lnTo>
                <a:lnTo>
                  <a:pt x="198" y="368"/>
                </a:lnTo>
                <a:lnTo>
                  <a:pt x="196" y="369"/>
                </a:lnTo>
                <a:lnTo>
                  <a:pt x="260" y="359"/>
                </a:lnTo>
                <a:lnTo>
                  <a:pt x="258" y="359"/>
                </a:lnTo>
                <a:lnTo>
                  <a:pt x="313" y="329"/>
                </a:lnTo>
                <a:lnTo>
                  <a:pt x="310" y="332"/>
                </a:lnTo>
                <a:lnTo>
                  <a:pt x="321" y="314"/>
                </a:lnTo>
                <a:lnTo>
                  <a:pt x="320" y="320"/>
                </a:lnTo>
                <a:lnTo>
                  <a:pt x="314" y="297"/>
                </a:lnTo>
                <a:lnTo>
                  <a:pt x="318" y="302"/>
                </a:lnTo>
                <a:lnTo>
                  <a:pt x="298" y="291"/>
                </a:lnTo>
                <a:lnTo>
                  <a:pt x="304" y="292"/>
                </a:lnTo>
                <a:lnTo>
                  <a:pt x="284" y="298"/>
                </a:lnTo>
                <a:lnTo>
                  <a:pt x="285" y="298"/>
                </a:lnTo>
                <a:lnTo>
                  <a:pt x="245" y="319"/>
                </a:lnTo>
                <a:cubicBezTo>
                  <a:pt x="244" y="319"/>
                  <a:pt x="244" y="319"/>
                  <a:pt x="243" y="319"/>
                </a:cubicBezTo>
                <a:lnTo>
                  <a:pt x="196" y="326"/>
                </a:lnTo>
                <a:cubicBezTo>
                  <a:pt x="195" y="327"/>
                  <a:pt x="194" y="327"/>
                  <a:pt x="193" y="326"/>
                </a:cubicBezTo>
                <a:lnTo>
                  <a:pt x="146" y="317"/>
                </a:lnTo>
                <a:cubicBezTo>
                  <a:pt x="145" y="317"/>
                  <a:pt x="144" y="317"/>
                  <a:pt x="143" y="316"/>
                </a:cubicBezTo>
                <a:lnTo>
                  <a:pt x="102" y="288"/>
                </a:lnTo>
                <a:cubicBezTo>
                  <a:pt x="101" y="288"/>
                  <a:pt x="100" y="287"/>
                  <a:pt x="100" y="286"/>
                </a:cubicBezTo>
                <a:lnTo>
                  <a:pt x="71" y="245"/>
                </a:lnTo>
                <a:cubicBezTo>
                  <a:pt x="70" y="244"/>
                  <a:pt x="70" y="243"/>
                  <a:pt x="70" y="242"/>
                </a:cubicBezTo>
                <a:lnTo>
                  <a:pt x="60" y="195"/>
                </a:lnTo>
                <a:cubicBezTo>
                  <a:pt x="59" y="194"/>
                  <a:pt x="59" y="193"/>
                  <a:pt x="60" y="192"/>
                </a:cubicBezTo>
                <a:lnTo>
                  <a:pt x="70" y="144"/>
                </a:lnTo>
                <a:cubicBezTo>
                  <a:pt x="70" y="143"/>
                  <a:pt x="70" y="142"/>
                  <a:pt x="71" y="141"/>
                </a:cubicBezTo>
                <a:lnTo>
                  <a:pt x="98" y="98"/>
                </a:lnTo>
                <a:cubicBezTo>
                  <a:pt x="98" y="97"/>
                  <a:pt x="99" y="96"/>
                  <a:pt x="100" y="96"/>
                </a:cubicBezTo>
                <a:lnTo>
                  <a:pt x="143" y="6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8" name="Freeform 30"/>
          <p:cNvSpPr>
            <a:spLocks noEditPoints="1"/>
          </p:cNvSpPr>
          <p:nvPr/>
        </p:nvSpPr>
        <p:spPr bwMode="auto">
          <a:xfrm>
            <a:off x="3303679" y="6044951"/>
            <a:ext cx="63500" cy="96838"/>
          </a:xfrm>
          <a:custGeom>
            <a:avLst/>
            <a:gdLst/>
            <a:ahLst/>
            <a:cxnLst>
              <a:cxn ang="0">
                <a:pos x="36" y="384"/>
              </a:cxn>
              <a:cxn ang="0">
                <a:pos x="10" y="373"/>
              </a:cxn>
              <a:cxn ang="0">
                <a:pos x="0" y="348"/>
              </a:cxn>
              <a:cxn ang="0">
                <a:pos x="1" y="32"/>
              </a:cxn>
              <a:cxn ang="0">
                <a:pos x="15" y="8"/>
              </a:cxn>
              <a:cxn ang="0">
                <a:pos x="38" y="0"/>
              </a:cxn>
              <a:cxn ang="0">
                <a:pos x="220" y="1"/>
              </a:cxn>
              <a:cxn ang="0">
                <a:pos x="247" y="12"/>
              </a:cxn>
              <a:cxn ang="0">
                <a:pos x="256" y="39"/>
              </a:cxn>
              <a:cxn ang="0">
                <a:pos x="243" y="64"/>
              </a:cxn>
              <a:cxn ang="0">
                <a:pos x="217" y="74"/>
              </a:cxn>
              <a:cxn ang="0">
                <a:pos x="77" y="66"/>
              </a:cxn>
              <a:cxn ang="0">
                <a:pos x="69" y="154"/>
              </a:cxn>
              <a:cxn ang="0">
                <a:pos x="201" y="155"/>
              </a:cxn>
              <a:cxn ang="0">
                <a:pos x="227" y="168"/>
              </a:cxn>
              <a:cxn ang="0">
                <a:pos x="235" y="194"/>
              </a:cxn>
              <a:cxn ang="0">
                <a:pos x="223" y="220"/>
              </a:cxn>
              <a:cxn ang="0">
                <a:pos x="198" y="229"/>
              </a:cxn>
              <a:cxn ang="0">
                <a:pos x="77" y="221"/>
              </a:cxn>
              <a:cxn ang="0">
                <a:pos x="69" y="310"/>
              </a:cxn>
              <a:cxn ang="0">
                <a:pos x="220" y="311"/>
              </a:cxn>
              <a:cxn ang="0">
                <a:pos x="247" y="324"/>
              </a:cxn>
              <a:cxn ang="0">
                <a:pos x="256" y="352"/>
              </a:cxn>
              <a:cxn ang="0">
                <a:pos x="242" y="377"/>
              </a:cxn>
              <a:cxn ang="0">
                <a:pos x="217" y="384"/>
              </a:cxn>
              <a:cxn ang="0">
                <a:pos x="38" y="384"/>
              </a:cxn>
              <a:cxn ang="0">
                <a:pos x="217" y="368"/>
              </a:cxn>
              <a:cxn ang="0">
                <a:pos x="237" y="362"/>
              </a:cxn>
              <a:cxn ang="0">
                <a:pos x="241" y="345"/>
              </a:cxn>
              <a:cxn ang="0">
                <a:pos x="232" y="331"/>
              </a:cxn>
              <a:cxn ang="0">
                <a:pos x="214" y="326"/>
              </a:cxn>
              <a:cxn ang="0">
                <a:pos x="69" y="326"/>
              </a:cxn>
              <a:cxn ang="0">
                <a:pos x="61" y="221"/>
              </a:cxn>
              <a:cxn ang="0">
                <a:pos x="198" y="213"/>
              </a:cxn>
              <a:cxn ang="0">
                <a:pos x="216" y="205"/>
              </a:cxn>
              <a:cxn ang="0">
                <a:pos x="220" y="189"/>
              </a:cxn>
              <a:cxn ang="0">
                <a:pos x="212" y="173"/>
              </a:cxn>
              <a:cxn ang="0">
                <a:pos x="196" y="170"/>
              </a:cxn>
              <a:cxn ang="0">
                <a:pos x="69" y="170"/>
              </a:cxn>
              <a:cxn ang="0">
                <a:pos x="61" y="66"/>
              </a:cxn>
              <a:cxn ang="0">
                <a:pos x="217" y="58"/>
              </a:cxn>
              <a:cxn ang="0">
                <a:pos x="236" y="49"/>
              </a:cxn>
              <a:cxn ang="0">
                <a:pos x="241" y="32"/>
              </a:cxn>
              <a:cxn ang="0">
                <a:pos x="232" y="19"/>
              </a:cxn>
              <a:cxn ang="0">
                <a:pos x="215" y="16"/>
              </a:cxn>
              <a:cxn ang="0">
                <a:pos x="38" y="16"/>
              </a:cxn>
              <a:cxn ang="0">
                <a:pos x="20" y="23"/>
              </a:cxn>
              <a:cxn ang="0">
                <a:pos x="16" y="39"/>
              </a:cxn>
              <a:cxn ang="0">
                <a:pos x="16" y="348"/>
              </a:cxn>
              <a:cxn ang="0">
                <a:pos x="25" y="366"/>
              </a:cxn>
              <a:cxn ang="0">
                <a:pos x="41" y="369"/>
              </a:cxn>
              <a:cxn ang="0">
                <a:pos x="40" y="368"/>
              </a:cxn>
            </a:cxnLst>
            <a:rect l="0" t="0" r="r" b="b"/>
            <a:pathLst>
              <a:path w="257" h="384">
                <a:moveTo>
                  <a:pt x="38" y="384"/>
                </a:moveTo>
                <a:cubicBezTo>
                  <a:pt x="38" y="384"/>
                  <a:pt x="37" y="384"/>
                  <a:pt x="36" y="384"/>
                </a:cubicBezTo>
                <a:lnTo>
                  <a:pt x="15" y="377"/>
                </a:lnTo>
                <a:cubicBezTo>
                  <a:pt x="13" y="376"/>
                  <a:pt x="11" y="375"/>
                  <a:pt x="10" y="373"/>
                </a:cubicBezTo>
                <a:lnTo>
                  <a:pt x="1" y="352"/>
                </a:lnTo>
                <a:cubicBezTo>
                  <a:pt x="1" y="351"/>
                  <a:pt x="0" y="350"/>
                  <a:pt x="0" y="348"/>
                </a:cubicBezTo>
                <a:lnTo>
                  <a:pt x="0" y="35"/>
                </a:lnTo>
                <a:cubicBezTo>
                  <a:pt x="0" y="34"/>
                  <a:pt x="1" y="33"/>
                  <a:pt x="1" y="32"/>
                </a:cubicBezTo>
                <a:lnTo>
                  <a:pt x="10" y="12"/>
                </a:lnTo>
                <a:cubicBezTo>
                  <a:pt x="11" y="10"/>
                  <a:pt x="13" y="9"/>
                  <a:pt x="15" y="8"/>
                </a:cubicBezTo>
                <a:lnTo>
                  <a:pt x="36" y="1"/>
                </a:lnTo>
                <a:cubicBezTo>
                  <a:pt x="37" y="1"/>
                  <a:pt x="38" y="0"/>
                  <a:pt x="38" y="0"/>
                </a:cubicBezTo>
                <a:lnTo>
                  <a:pt x="217" y="0"/>
                </a:lnTo>
                <a:cubicBezTo>
                  <a:pt x="218" y="0"/>
                  <a:pt x="219" y="1"/>
                  <a:pt x="220" y="1"/>
                </a:cubicBezTo>
                <a:lnTo>
                  <a:pt x="242" y="8"/>
                </a:lnTo>
                <a:cubicBezTo>
                  <a:pt x="244" y="9"/>
                  <a:pt x="246" y="10"/>
                  <a:pt x="247" y="12"/>
                </a:cubicBezTo>
                <a:lnTo>
                  <a:pt x="256" y="32"/>
                </a:lnTo>
                <a:cubicBezTo>
                  <a:pt x="257" y="34"/>
                  <a:pt x="257" y="37"/>
                  <a:pt x="256" y="39"/>
                </a:cubicBezTo>
                <a:lnTo>
                  <a:pt x="247" y="60"/>
                </a:lnTo>
                <a:cubicBezTo>
                  <a:pt x="246" y="61"/>
                  <a:pt x="245" y="63"/>
                  <a:pt x="243" y="64"/>
                </a:cubicBezTo>
                <a:lnTo>
                  <a:pt x="221" y="74"/>
                </a:lnTo>
                <a:cubicBezTo>
                  <a:pt x="220" y="74"/>
                  <a:pt x="219" y="74"/>
                  <a:pt x="217" y="74"/>
                </a:cubicBezTo>
                <a:lnTo>
                  <a:pt x="69" y="74"/>
                </a:lnTo>
                <a:lnTo>
                  <a:pt x="77" y="66"/>
                </a:lnTo>
                <a:lnTo>
                  <a:pt x="77" y="162"/>
                </a:lnTo>
                <a:lnTo>
                  <a:pt x="69" y="154"/>
                </a:lnTo>
                <a:lnTo>
                  <a:pt x="198" y="154"/>
                </a:lnTo>
                <a:cubicBezTo>
                  <a:pt x="199" y="154"/>
                  <a:pt x="200" y="155"/>
                  <a:pt x="201" y="155"/>
                </a:cubicBezTo>
                <a:lnTo>
                  <a:pt x="222" y="163"/>
                </a:lnTo>
                <a:cubicBezTo>
                  <a:pt x="224" y="164"/>
                  <a:pt x="226" y="165"/>
                  <a:pt x="227" y="168"/>
                </a:cubicBezTo>
                <a:lnTo>
                  <a:pt x="235" y="189"/>
                </a:lnTo>
                <a:cubicBezTo>
                  <a:pt x="236" y="190"/>
                  <a:pt x="236" y="192"/>
                  <a:pt x="235" y="194"/>
                </a:cubicBezTo>
                <a:lnTo>
                  <a:pt x="227" y="215"/>
                </a:lnTo>
                <a:cubicBezTo>
                  <a:pt x="226" y="217"/>
                  <a:pt x="225" y="219"/>
                  <a:pt x="223" y="220"/>
                </a:cubicBezTo>
                <a:lnTo>
                  <a:pt x="202" y="229"/>
                </a:lnTo>
                <a:cubicBezTo>
                  <a:pt x="201" y="229"/>
                  <a:pt x="200" y="229"/>
                  <a:pt x="198" y="229"/>
                </a:cubicBezTo>
                <a:lnTo>
                  <a:pt x="69" y="229"/>
                </a:lnTo>
                <a:lnTo>
                  <a:pt x="77" y="221"/>
                </a:lnTo>
                <a:lnTo>
                  <a:pt x="77" y="318"/>
                </a:lnTo>
                <a:lnTo>
                  <a:pt x="69" y="310"/>
                </a:lnTo>
                <a:lnTo>
                  <a:pt x="217" y="310"/>
                </a:lnTo>
                <a:cubicBezTo>
                  <a:pt x="219" y="310"/>
                  <a:pt x="220" y="311"/>
                  <a:pt x="220" y="311"/>
                </a:cubicBezTo>
                <a:lnTo>
                  <a:pt x="242" y="320"/>
                </a:lnTo>
                <a:cubicBezTo>
                  <a:pt x="244" y="321"/>
                  <a:pt x="246" y="322"/>
                  <a:pt x="247" y="324"/>
                </a:cubicBezTo>
                <a:lnTo>
                  <a:pt x="256" y="345"/>
                </a:lnTo>
                <a:cubicBezTo>
                  <a:pt x="257" y="347"/>
                  <a:pt x="257" y="350"/>
                  <a:pt x="256" y="352"/>
                </a:cubicBezTo>
                <a:lnTo>
                  <a:pt x="247" y="373"/>
                </a:lnTo>
                <a:cubicBezTo>
                  <a:pt x="246" y="375"/>
                  <a:pt x="244" y="376"/>
                  <a:pt x="242" y="377"/>
                </a:cubicBezTo>
                <a:lnTo>
                  <a:pt x="220" y="384"/>
                </a:lnTo>
                <a:cubicBezTo>
                  <a:pt x="219" y="384"/>
                  <a:pt x="218" y="384"/>
                  <a:pt x="217" y="384"/>
                </a:cubicBezTo>
                <a:lnTo>
                  <a:pt x="40" y="384"/>
                </a:lnTo>
                <a:lnTo>
                  <a:pt x="38" y="384"/>
                </a:lnTo>
                <a:close/>
                <a:moveTo>
                  <a:pt x="40" y="368"/>
                </a:moveTo>
                <a:lnTo>
                  <a:pt x="217" y="368"/>
                </a:lnTo>
                <a:lnTo>
                  <a:pt x="215" y="369"/>
                </a:lnTo>
                <a:lnTo>
                  <a:pt x="237" y="362"/>
                </a:lnTo>
                <a:lnTo>
                  <a:pt x="232" y="366"/>
                </a:lnTo>
                <a:lnTo>
                  <a:pt x="241" y="345"/>
                </a:lnTo>
                <a:lnTo>
                  <a:pt x="241" y="352"/>
                </a:lnTo>
                <a:lnTo>
                  <a:pt x="232" y="331"/>
                </a:lnTo>
                <a:lnTo>
                  <a:pt x="236" y="335"/>
                </a:lnTo>
                <a:lnTo>
                  <a:pt x="214" y="326"/>
                </a:lnTo>
                <a:lnTo>
                  <a:pt x="217" y="326"/>
                </a:lnTo>
                <a:lnTo>
                  <a:pt x="69" y="326"/>
                </a:lnTo>
                <a:cubicBezTo>
                  <a:pt x="65" y="326"/>
                  <a:pt x="61" y="323"/>
                  <a:pt x="61" y="318"/>
                </a:cubicBezTo>
                <a:lnTo>
                  <a:pt x="61" y="221"/>
                </a:lnTo>
                <a:cubicBezTo>
                  <a:pt x="61" y="217"/>
                  <a:pt x="65" y="213"/>
                  <a:pt x="69" y="213"/>
                </a:cubicBezTo>
                <a:lnTo>
                  <a:pt x="198" y="213"/>
                </a:lnTo>
                <a:lnTo>
                  <a:pt x="195" y="214"/>
                </a:lnTo>
                <a:lnTo>
                  <a:pt x="216" y="205"/>
                </a:lnTo>
                <a:lnTo>
                  <a:pt x="212" y="210"/>
                </a:lnTo>
                <a:lnTo>
                  <a:pt x="220" y="189"/>
                </a:lnTo>
                <a:lnTo>
                  <a:pt x="220" y="194"/>
                </a:lnTo>
                <a:lnTo>
                  <a:pt x="212" y="173"/>
                </a:lnTo>
                <a:lnTo>
                  <a:pt x="217" y="178"/>
                </a:lnTo>
                <a:lnTo>
                  <a:pt x="196" y="170"/>
                </a:lnTo>
                <a:lnTo>
                  <a:pt x="198" y="170"/>
                </a:lnTo>
                <a:lnTo>
                  <a:pt x="69" y="170"/>
                </a:lnTo>
                <a:cubicBezTo>
                  <a:pt x="65" y="170"/>
                  <a:pt x="61" y="167"/>
                  <a:pt x="61" y="162"/>
                </a:cubicBezTo>
                <a:lnTo>
                  <a:pt x="61" y="66"/>
                </a:lnTo>
                <a:cubicBezTo>
                  <a:pt x="61" y="62"/>
                  <a:pt x="65" y="58"/>
                  <a:pt x="69" y="58"/>
                </a:cubicBezTo>
                <a:lnTo>
                  <a:pt x="217" y="58"/>
                </a:lnTo>
                <a:lnTo>
                  <a:pt x="214" y="59"/>
                </a:lnTo>
                <a:lnTo>
                  <a:pt x="236" y="49"/>
                </a:lnTo>
                <a:lnTo>
                  <a:pt x="232" y="53"/>
                </a:lnTo>
                <a:lnTo>
                  <a:pt x="241" y="32"/>
                </a:lnTo>
                <a:lnTo>
                  <a:pt x="241" y="39"/>
                </a:lnTo>
                <a:lnTo>
                  <a:pt x="232" y="19"/>
                </a:lnTo>
                <a:lnTo>
                  <a:pt x="237" y="23"/>
                </a:lnTo>
                <a:lnTo>
                  <a:pt x="215" y="16"/>
                </a:lnTo>
                <a:lnTo>
                  <a:pt x="217" y="16"/>
                </a:lnTo>
                <a:lnTo>
                  <a:pt x="38" y="16"/>
                </a:lnTo>
                <a:lnTo>
                  <a:pt x="41" y="16"/>
                </a:lnTo>
                <a:lnTo>
                  <a:pt x="20" y="23"/>
                </a:lnTo>
                <a:lnTo>
                  <a:pt x="25" y="19"/>
                </a:lnTo>
                <a:lnTo>
                  <a:pt x="16" y="39"/>
                </a:lnTo>
                <a:lnTo>
                  <a:pt x="16" y="35"/>
                </a:lnTo>
                <a:lnTo>
                  <a:pt x="16" y="348"/>
                </a:lnTo>
                <a:lnTo>
                  <a:pt x="16" y="345"/>
                </a:lnTo>
                <a:lnTo>
                  <a:pt x="25" y="366"/>
                </a:lnTo>
                <a:lnTo>
                  <a:pt x="20" y="362"/>
                </a:lnTo>
                <a:lnTo>
                  <a:pt x="41" y="369"/>
                </a:lnTo>
                <a:lnTo>
                  <a:pt x="38" y="368"/>
                </a:lnTo>
                <a:lnTo>
                  <a:pt x="40" y="368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9" name="Freeform 32"/>
          <p:cNvSpPr>
            <a:spLocks noEditPoints="1"/>
          </p:cNvSpPr>
          <p:nvPr/>
        </p:nvSpPr>
        <p:spPr bwMode="auto">
          <a:xfrm>
            <a:off x="3384642" y="6046539"/>
            <a:ext cx="76200" cy="96838"/>
          </a:xfrm>
          <a:custGeom>
            <a:avLst/>
            <a:gdLst/>
            <a:ahLst/>
            <a:cxnLst>
              <a:cxn ang="0">
                <a:pos x="75" y="124"/>
              </a:cxn>
              <a:cxn ang="0">
                <a:pos x="75" y="349"/>
              </a:cxn>
              <a:cxn ang="0">
                <a:pos x="62" y="375"/>
              </a:cxn>
              <a:cxn ang="0">
                <a:pos x="36" y="382"/>
              </a:cxn>
              <a:cxn ang="0">
                <a:pos x="10" y="371"/>
              </a:cxn>
              <a:cxn ang="0">
                <a:pos x="0" y="346"/>
              </a:cxn>
              <a:cxn ang="0">
                <a:pos x="1" y="34"/>
              </a:cxn>
              <a:cxn ang="0">
                <a:pos x="19" y="6"/>
              </a:cxn>
              <a:cxn ang="0">
                <a:pos x="47" y="1"/>
              </a:cxn>
              <a:cxn ang="0">
                <a:pos x="69" y="14"/>
              </a:cxn>
              <a:cxn ang="0">
                <a:pos x="228" y="255"/>
              </a:cxn>
              <a:cxn ang="0">
                <a:pos x="229" y="34"/>
              </a:cxn>
              <a:cxn ang="0">
                <a:pos x="243" y="9"/>
              </a:cxn>
              <a:cxn ang="0">
                <a:pos x="269" y="1"/>
              </a:cxn>
              <a:cxn ang="0">
                <a:pos x="295" y="13"/>
              </a:cxn>
              <a:cxn ang="0">
                <a:pos x="304" y="37"/>
              </a:cxn>
              <a:cxn ang="0">
                <a:pos x="304" y="350"/>
              </a:cxn>
              <a:cxn ang="0">
                <a:pos x="290" y="375"/>
              </a:cxn>
              <a:cxn ang="0">
                <a:pos x="265" y="382"/>
              </a:cxn>
              <a:cxn ang="0">
                <a:pos x="249" y="378"/>
              </a:cxn>
              <a:cxn ang="0">
                <a:pos x="236" y="366"/>
              </a:cxn>
              <a:cxn ang="0">
                <a:pos x="61" y="129"/>
              </a:cxn>
              <a:cxn ang="0">
                <a:pos x="247" y="355"/>
              </a:cxn>
              <a:cxn ang="0">
                <a:pos x="260" y="367"/>
              </a:cxn>
              <a:cxn ang="0">
                <a:pos x="268" y="367"/>
              </a:cxn>
              <a:cxn ang="0">
                <a:pos x="285" y="360"/>
              </a:cxn>
              <a:cxn ang="0">
                <a:pos x="289" y="343"/>
              </a:cxn>
              <a:cxn ang="0">
                <a:pos x="288" y="37"/>
              </a:cxn>
              <a:cxn ang="0">
                <a:pos x="280" y="20"/>
              </a:cxn>
              <a:cxn ang="0">
                <a:pos x="264" y="16"/>
              </a:cxn>
              <a:cxn ang="0">
                <a:pos x="249" y="24"/>
              </a:cxn>
              <a:cxn ang="0">
                <a:pos x="244" y="41"/>
              </a:cxn>
              <a:cxn ang="0">
                <a:pos x="244" y="255"/>
              </a:cxn>
              <a:cxn ang="0">
                <a:pos x="230" y="260"/>
              </a:cxn>
              <a:cxn ang="0">
                <a:pos x="59" y="26"/>
              </a:cxn>
              <a:cxn ang="0">
                <a:pos x="45" y="16"/>
              </a:cxn>
              <a:cxn ang="0">
                <a:pos x="28" y="17"/>
              </a:cxn>
              <a:cxn ang="0">
                <a:pos x="16" y="37"/>
              </a:cxn>
              <a:cxn ang="0">
                <a:pos x="16" y="343"/>
              </a:cxn>
              <a:cxn ang="0">
                <a:pos x="20" y="360"/>
              </a:cxn>
              <a:cxn ang="0">
                <a:pos x="36" y="367"/>
              </a:cxn>
              <a:cxn ang="0">
                <a:pos x="52" y="365"/>
              </a:cxn>
              <a:cxn ang="0">
                <a:pos x="59" y="346"/>
              </a:cxn>
              <a:cxn ang="0">
                <a:pos x="65" y="117"/>
              </a:cxn>
              <a:cxn ang="0">
                <a:pos x="248" y="356"/>
              </a:cxn>
            </a:cxnLst>
            <a:rect l="0" t="0" r="r" b="b"/>
            <a:pathLst>
              <a:path w="304" h="383">
                <a:moveTo>
                  <a:pt x="61" y="129"/>
                </a:moveTo>
                <a:lnTo>
                  <a:pt x="75" y="124"/>
                </a:lnTo>
                <a:lnTo>
                  <a:pt x="75" y="346"/>
                </a:lnTo>
                <a:cubicBezTo>
                  <a:pt x="75" y="347"/>
                  <a:pt x="75" y="348"/>
                  <a:pt x="75" y="349"/>
                </a:cubicBezTo>
                <a:lnTo>
                  <a:pt x="67" y="370"/>
                </a:lnTo>
                <a:cubicBezTo>
                  <a:pt x="66" y="373"/>
                  <a:pt x="64" y="374"/>
                  <a:pt x="62" y="375"/>
                </a:cubicBezTo>
                <a:lnTo>
                  <a:pt x="41" y="382"/>
                </a:lnTo>
                <a:cubicBezTo>
                  <a:pt x="39" y="383"/>
                  <a:pt x="38" y="383"/>
                  <a:pt x="36" y="382"/>
                </a:cubicBezTo>
                <a:lnTo>
                  <a:pt x="15" y="375"/>
                </a:lnTo>
                <a:cubicBezTo>
                  <a:pt x="13" y="374"/>
                  <a:pt x="11" y="373"/>
                  <a:pt x="10" y="371"/>
                </a:cubicBezTo>
                <a:lnTo>
                  <a:pt x="1" y="350"/>
                </a:lnTo>
                <a:cubicBezTo>
                  <a:pt x="1" y="349"/>
                  <a:pt x="0" y="348"/>
                  <a:pt x="0" y="346"/>
                </a:cubicBezTo>
                <a:lnTo>
                  <a:pt x="0" y="37"/>
                </a:lnTo>
                <a:cubicBezTo>
                  <a:pt x="0" y="36"/>
                  <a:pt x="1" y="35"/>
                  <a:pt x="1" y="34"/>
                </a:cubicBezTo>
                <a:lnTo>
                  <a:pt x="13" y="10"/>
                </a:lnTo>
                <a:cubicBezTo>
                  <a:pt x="14" y="8"/>
                  <a:pt x="16" y="6"/>
                  <a:pt x="19" y="6"/>
                </a:cubicBezTo>
                <a:lnTo>
                  <a:pt x="42" y="1"/>
                </a:lnTo>
                <a:cubicBezTo>
                  <a:pt x="44" y="0"/>
                  <a:pt x="46" y="1"/>
                  <a:pt x="47" y="1"/>
                </a:cubicBezTo>
                <a:lnTo>
                  <a:pt x="66" y="11"/>
                </a:lnTo>
                <a:cubicBezTo>
                  <a:pt x="67" y="12"/>
                  <a:pt x="68" y="13"/>
                  <a:pt x="69" y="14"/>
                </a:cubicBezTo>
                <a:lnTo>
                  <a:pt x="243" y="251"/>
                </a:lnTo>
                <a:lnTo>
                  <a:pt x="228" y="255"/>
                </a:lnTo>
                <a:lnTo>
                  <a:pt x="228" y="37"/>
                </a:lnTo>
                <a:cubicBezTo>
                  <a:pt x="228" y="36"/>
                  <a:pt x="229" y="35"/>
                  <a:pt x="229" y="34"/>
                </a:cubicBezTo>
                <a:lnTo>
                  <a:pt x="239" y="13"/>
                </a:lnTo>
                <a:cubicBezTo>
                  <a:pt x="240" y="11"/>
                  <a:pt x="242" y="10"/>
                  <a:pt x="243" y="9"/>
                </a:cubicBezTo>
                <a:lnTo>
                  <a:pt x="263" y="1"/>
                </a:lnTo>
                <a:cubicBezTo>
                  <a:pt x="265" y="0"/>
                  <a:pt x="267" y="0"/>
                  <a:pt x="269" y="1"/>
                </a:cubicBezTo>
                <a:lnTo>
                  <a:pt x="290" y="9"/>
                </a:lnTo>
                <a:cubicBezTo>
                  <a:pt x="292" y="10"/>
                  <a:pt x="294" y="11"/>
                  <a:pt x="295" y="13"/>
                </a:cubicBezTo>
                <a:lnTo>
                  <a:pt x="304" y="34"/>
                </a:lnTo>
                <a:cubicBezTo>
                  <a:pt x="304" y="35"/>
                  <a:pt x="304" y="36"/>
                  <a:pt x="304" y="37"/>
                </a:cubicBezTo>
                <a:lnTo>
                  <a:pt x="304" y="346"/>
                </a:lnTo>
                <a:cubicBezTo>
                  <a:pt x="304" y="348"/>
                  <a:pt x="304" y="349"/>
                  <a:pt x="304" y="350"/>
                </a:cubicBezTo>
                <a:lnTo>
                  <a:pt x="295" y="371"/>
                </a:lnTo>
                <a:cubicBezTo>
                  <a:pt x="294" y="373"/>
                  <a:pt x="292" y="374"/>
                  <a:pt x="290" y="375"/>
                </a:cubicBezTo>
                <a:lnTo>
                  <a:pt x="269" y="382"/>
                </a:lnTo>
                <a:cubicBezTo>
                  <a:pt x="268" y="382"/>
                  <a:pt x="266" y="383"/>
                  <a:pt x="265" y="382"/>
                </a:cubicBezTo>
                <a:lnTo>
                  <a:pt x="253" y="380"/>
                </a:lnTo>
                <a:cubicBezTo>
                  <a:pt x="252" y="380"/>
                  <a:pt x="250" y="379"/>
                  <a:pt x="249" y="378"/>
                </a:cubicBezTo>
                <a:lnTo>
                  <a:pt x="239" y="369"/>
                </a:lnTo>
                <a:lnTo>
                  <a:pt x="236" y="366"/>
                </a:lnTo>
                <a:cubicBezTo>
                  <a:pt x="236" y="366"/>
                  <a:pt x="235" y="366"/>
                  <a:pt x="235" y="365"/>
                </a:cubicBezTo>
                <a:lnTo>
                  <a:pt x="61" y="129"/>
                </a:lnTo>
                <a:close/>
                <a:moveTo>
                  <a:pt x="248" y="356"/>
                </a:moveTo>
                <a:lnTo>
                  <a:pt x="247" y="355"/>
                </a:lnTo>
                <a:lnTo>
                  <a:pt x="250" y="358"/>
                </a:lnTo>
                <a:lnTo>
                  <a:pt x="260" y="367"/>
                </a:lnTo>
                <a:lnTo>
                  <a:pt x="256" y="365"/>
                </a:lnTo>
                <a:lnTo>
                  <a:pt x="268" y="367"/>
                </a:lnTo>
                <a:lnTo>
                  <a:pt x="264" y="367"/>
                </a:lnTo>
                <a:lnTo>
                  <a:pt x="285" y="360"/>
                </a:lnTo>
                <a:lnTo>
                  <a:pt x="280" y="364"/>
                </a:lnTo>
                <a:lnTo>
                  <a:pt x="289" y="343"/>
                </a:lnTo>
                <a:lnTo>
                  <a:pt x="288" y="346"/>
                </a:lnTo>
                <a:lnTo>
                  <a:pt x="288" y="37"/>
                </a:lnTo>
                <a:lnTo>
                  <a:pt x="289" y="41"/>
                </a:lnTo>
                <a:lnTo>
                  <a:pt x="280" y="20"/>
                </a:lnTo>
                <a:lnTo>
                  <a:pt x="285" y="24"/>
                </a:lnTo>
                <a:lnTo>
                  <a:pt x="264" y="16"/>
                </a:lnTo>
                <a:lnTo>
                  <a:pt x="269" y="16"/>
                </a:lnTo>
                <a:lnTo>
                  <a:pt x="249" y="24"/>
                </a:lnTo>
                <a:lnTo>
                  <a:pt x="254" y="20"/>
                </a:lnTo>
                <a:lnTo>
                  <a:pt x="244" y="41"/>
                </a:lnTo>
                <a:lnTo>
                  <a:pt x="244" y="37"/>
                </a:lnTo>
                <a:lnTo>
                  <a:pt x="244" y="255"/>
                </a:lnTo>
                <a:cubicBezTo>
                  <a:pt x="244" y="259"/>
                  <a:pt x="242" y="262"/>
                  <a:pt x="239" y="263"/>
                </a:cubicBezTo>
                <a:cubicBezTo>
                  <a:pt x="236" y="264"/>
                  <a:pt x="232" y="263"/>
                  <a:pt x="230" y="260"/>
                </a:cubicBezTo>
                <a:lnTo>
                  <a:pt x="56" y="23"/>
                </a:lnTo>
                <a:lnTo>
                  <a:pt x="59" y="26"/>
                </a:lnTo>
                <a:lnTo>
                  <a:pt x="40" y="16"/>
                </a:lnTo>
                <a:lnTo>
                  <a:pt x="45" y="16"/>
                </a:lnTo>
                <a:lnTo>
                  <a:pt x="22" y="21"/>
                </a:lnTo>
                <a:lnTo>
                  <a:pt x="28" y="17"/>
                </a:lnTo>
                <a:lnTo>
                  <a:pt x="16" y="41"/>
                </a:lnTo>
                <a:lnTo>
                  <a:pt x="16" y="37"/>
                </a:lnTo>
                <a:lnTo>
                  <a:pt x="16" y="346"/>
                </a:lnTo>
                <a:lnTo>
                  <a:pt x="16" y="343"/>
                </a:lnTo>
                <a:lnTo>
                  <a:pt x="25" y="364"/>
                </a:lnTo>
                <a:lnTo>
                  <a:pt x="20" y="360"/>
                </a:lnTo>
                <a:lnTo>
                  <a:pt x="41" y="367"/>
                </a:lnTo>
                <a:lnTo>
                  <a:pt x="36" y="367"/>
                </a:lnTo>
                <a:lnTo>
                  <a:pt x="57" y="360"/>
                </a:lnTo>
                <a:lnTo>
                  <a:pt x="52" y="365"/>
                </a:lnTo>
                <a:lnTo>
                  <a:pt x="60" y="344"/>
                </a:lnTo>
                <a:lnTo>
                  <a:pt x="59" y="346"/>
                </a:lnTo>
                <a:lnTo>
                  <a:pt x="59" y="124"/>
                </a:lnTo>
                <a:cubicBezTo>
                  <a:pt x="59" y="121"/>
                  <a:pt x="62" y="118"/>
                  <a:pt x="65" y="117"/>
                </a:cubicBezTo>
                <a:cubicBezTo>
                  <a:pt x="68" y="116"/>
                  <a:pt x="72" y="117"/>
                  <a:pt x="74" y="120"/>
                </a:cubicBezTo>
                <a:lnTo>
                  <a:pt x="248" y="3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0" name="Freeform 34"/>
          <p:cNvSpPr>
            <a:spLocks noEditPoints="1"/>
          </p:cNvSpPr>
          <p:nvPr/>
        </p:nvSpPr>
        <p:spPr bwMode="auto">
          <a:xfrm>
            <a:off x="3486242" y="6044951"/>
            <a:ext cx="76200" cy="96838"/>
          </a:xfrm>
          <a:custGeom>
            <a:avLst/>
            <a:gdLst/>
            <a:ahLst/>
            <a:cxnLst>
              <a:cxn ang="0">
                <a:pos x="228" y="255"/>
              </a:cxn>
              <a:cxn ang="0">
                <a:pos x="187" y="229"/>
              </a:cxn>
              <a:cxn ang="0">
                <a:pos x="145" y="220"/>
              </a:cxn>
              <a:cxn ang="0">
                <a:pos x="45" y="180"/>
              </a:cxn>
              <a:cxn ang="0">
                <a:pos x="14" y="134"/>
              </a:cxn>
              <a:cxn ang="0">
                <a:pos x="23" y="63"/>
              </a:cxn>
              <a:cxn ang="0">
                <a:pos x="100" y="8"/>
              </a:cxn>
              <a:cxn ang="0">
                <a:pos x="223" y="15"/>
              </a:cxn>
              <a:cxn ang="0">
                <a:pos x="272" y="45"/>
              </a:cxn>
              <a:cxn ang="0">
                <a:pos x="277" y="92"/>
              </a:cxn>
              <a:cxn ang="0">
                <a:pos x="231" y="99"/>
              </a:cxn>
              <a:cxn ang="0">
                <a:pos x="152" y="67"/>
              </a:cxn>
              <a:cxn ang="0">
                <a:pos x="101" y="81"/>
              </a:cxn>
              <a:cxn ang="0">
                <a:pos x="81" y="108"/>
              </a:cxn>
              <a:cxn ang="0">
                <a:pos x="92" y="129"/>
              </a:cxn>
              <a:cxn ang="0">
                <a:pos x="128" y="146"/>
              </a:cxn>
              <a:cxn ang="0">
                <a:pos x="233" y="175"/>
              </a:cxn>
              <a:cxn ang="0">
                <a:pos x="286" y="215"/>
              </a:cxn>
              <a:cxn ang="0">
                <a:pos x="302" y="269"/>
              </a:cxn>
              <a:cxn ang="0">
                <a:pos x="254" y="354"/>
              </a:cxn>
              <a:cxn ang="0">
                <a:pos x="151" y="384"/>
              </a:cxn>
              <a:cxn ang="0">
                <a:pos x="81" y="370"/>
              </a:cxn>
              <a:cxn ang="0">
                <a:pos x="1" y="311"/>
              </a:cxn>
              <a:cxn ang="0">
                <a:pos x="29" y="271"/>
              </a:cxn>
              <a:cxn ang="0">
                <a:pos x="57" y="278"/>
              </a:cxn>
              <a:cxn ang="0">
                <a:pos x="151" y="316"/>
              </a:cxn>
              <a:cxn ang="0">
                <a:pos x="211" y="301"/>
              </a:cxn>
              <a:cxn ang="0">
                <a:pos x="242" y="289"/>
              </a:cxn>
              <a:cxn ang="0">
                <a:pos x="192" y="327"/>
              </a:cxn>
              <a:cxn ang="0">
                <a:pos x="101" y="322"/>
              </a:cxn>
              <a:cxn ang="0">
                <a:pos x="43" y="286"/>
              </a:cxn>
              <a:cxn ang="0">
                <a:pos x="21" y="289"/>
              </a:cxn>
              <a:cxn ang="0">
                <a:pos x="22" y="318"/>
              </a:cxn>
              <a:cxn ang="0">
                <a:pos x="120" y="365"/>
              </a:cxn>
              <a:cxn ang="0">
                <a:pos x="203" y="362"/>
              </a:cxn>
              <a:cxn ang="0">
                <a:pos x="278" y="306"/>
              </a:cxn>
              <a:cxn ang="0">
                <a:pos x="283" y="243"/>
              </a:cxn>
              <a:cxn ang="0">
                <a:pos x="252" y="204"/>
              </a:cxn>
              <a:cxn ang="0">
                <a:pos x="195" y="177"/>
              </a:cxn>
              <a:cxn ang="0">
                <a:pos x="102" y="153"/>
              </a:cxn>
              <a:cxn ang="0">
                <a:pos x="71" y="130"/>
              </a:cxn>
              <a:cxn ang="0">
                <a:pos x="71" y="90"/>
              </a:cxn>
              <a:cxn ang="0">
                <a:pos x="117" y="56"/>
              </a:cxn>
              <a:cxn ang="0">
                <a:pos x="194" y="60"/>
              </a:cxn>
              <a:cxn ang="0">
                <a:pos x="257" y="89"/>
              </a:cxn>
              <a:cxn ang="0">
                <a:pos x="270" y="64"/>
              </a:cxn>
              <a:cxn ang="0">
                <a:pos x="231" y="35"/>
              </a:cxn>
              <a:cxn ang="0">
                <a:pos x="150" y="16"/>
              </a:cxn>
              <a:cxn ang="0">
                <a:pos x="62" y="44"/>
              </a:cxn>
              <a:cxn ang="0">
                <a:pos x="25" y="112"/>
              </a:cxn>
              <a:cxn ang="0">
                <a:pos x="40" y="152"/>
              </a:cxn>
              <a:cxn ang="0">
                <a:pos x="81" y="184"/>
              </a:cxn>
              <a:cxn ang="0">
                <a:pos x="148" y="204"/>
              </a:cxn>
              <a:cxn ang="0">
                <a:pos x="220" y="227"/>
              </a:cxn>
              <a:cxn ang="0">
                <a:pos x="247" y="265"/>
              </a:cxn>
            </a:cxnLst>
            <a:rect l="0" t="0" r="r" b="b"/>
            <a:pathLst>
              <a:path w="303" h="384">
                <a:moveTo>
                  <a:pt x="232" y="266"/>
                </a:moveTo>
                <a:lnTo>
                  <a:pt x="232" y="270"/>
                </a:lnTo>
                <a:lnTo>
                  <a:pt x="226" y="252"/>
                </a:lnTo>
                <a:lnTo>
                  <a:pt x="228" y="255"/>
                </a:lnTo>
                <a:lnTo>
                  <a:pt x="211" y="240"/>
                </a:lnTo>
                <a:lnTo>
                  <a:pt x="213" y="242"/>
                </a:lnTo>
                <a:lnTo>
                  <a:pt x="185" y="229"/>
                </a:lnTo>
                <a:lnTo>
                  <a:pt x="187" y="229"/>
                </a:lnTo>
                <a:lnTo>
                  <a:pt x="147" y="220"/>
                </a:lnTo>
                <a:lnTo>
                  <a:pt x="148" y="220"/>
                </a:lnTo>
                <a:lnTo>
                  <a:pt x="147" y="220"/>
                </a:lnTo>
                <a:cubicBezTo>
                  <a:pt x="147" y="220"/>
                  <a:pt x="146" y="220"/>
                  <a:pt x="145" y="220"/>
                </a:cubicBezTo>
                <a:lnTo>
                  <a:pt x="74" y="198"/>
                </a:lnTo>
                <a:cubicBezTo>
                  <a:pt x="73" y="198"/>
                  <a:pt x="73" y="198"/>
                  <a:pt x="72" y="197"/>
                </a:cubicBezTo>
                <a:lnTo>
                  <a:pt x="46" y="181"/>
                </a:lnTo>
                <a:cubicBezTo>
                  <a:pt x="46" y="181"/>
                  <a:pt x="45" y="180"/>
                  <a:pt x="45" y="180"/>
                </a:cubicBezTo>
                <a:lnTo>
                  <a:pt x="27" y="161"/>
                </a:lnTo>
                <a:cubicBezTo>
                  <a:pt x="26" y="160"/>
                  <a:pt x="26" y="160"/>
                  <a:pt x="25" y="159"/>
                </a:cubicBezTo>
                <a:lnTo>
                  <a:pt x="14" y="136"/>
                </a:lnTo>
                <a:cubicBezTo>
                  <a:pt x="14" y="135"/>
                  <a:pt x="14" y="135"/>
                  <a:pt x="14" y="134"/>
                </a:cubicBezTo>
                <a:lnTo>
                  <a:pt x="10" y="111"/>
                </a:lnTo>
                <a:cubicBezTo>
                  <a:pt x="9" y="110"/>
                  <a:pt x="9" y="109"/>
                  <a:pt x="10" y="107"/>
                </a:cubicBezTo>
                <a:lnTo>
                  <a:pt x="21" y="66"/>
                </a:lnTo>
                <a:cubicBezTo>
                  <a:pt x="21" y="65"/>
                  <a:pt x="22" y="64"/>
                  <a:pt x="23" y="63"/>
                </a:cubicBezTo>
                <a:lnTo>
                  <a:pt x="53" y="31"/>
                </a:lnTo>
                <a:cubicBezTo>
                  <a:pt x="53" y="30"/>
                  <a:pt x="54" y="30"/>
                  <a:pt x="55" y="29"/>
                </a:cubicBezTo>
                <a:lnTo>
                  <a:pt x="98" y="8"/>
                </a:lnTo>
                <a:cubicBezTo>
                  <a:pt x="99" y="8"/>
                  <a:pt x="100" y="8"/>
                  <a:pt x="100" y="8"/>
                </a:cubicBezTo>
                <a:lnTo>
                  <a:pt x="150" y="1"/>
                </a:lnTo>
                <a:cubicBezTo>
                  <a:pt x="151" y="0"/>
                  <a:pt x="152" y="0"/>
                  <a:pt x="153" y="1"/>
                </a:cubicBezTo>
                <a:lnTo>
                  <a:pt x="200" y="9"/>
                </a:lnTo>
                <a:lnTo>
                  <a:pt x="223" y="15"/>
                </a:lnTo>
                <a:lnTo>
                  <a:pt x="238" y="21"/>
                </a:lnTo>
                <a:cubicBezTo>
                  <a:pt x="239" y="21"/>
                  <a:pt x="240" y="22"/>
                  <a:pt x="240" y="22"/>
                </a:cubicBezTo>
                <a:lnTo>
                  <a:pt x="270" y="43"/>
                </a:lnTo>
                <a:cubicBezTo>
                  <a:pt x="271" y="43"/>
                  <a:pt x="271" y="44"/>
                  <a:pt x="272" y="45"/>
                </a:cubicBezTo>
                <a:lnTo>
                  <a:pt x="284" y="61"/>
                </a:lnTo>
                <a:cubicBezTo>
                  <a:pt x="285" y="63"/>
                  <a:pt x="286" y="65"/>
                  <a:pt x="285" y="67"/>
                </a:cubicBezTo>
                <a:lnTo>
                  <a:pt x="280" y="87"/>
                </a:lnTo>
                <a:cubicBezTo>
                  <a:pt x="280" y="89"/>
                  <a:pt x="279" y="91"/>
                  <a:pt x="277" y="92"/>
                </a:cubicBezTo>
                <a:lnTo>
                  <a:pt x="260" y="103"/>
                </a:lnTo>
                <a:cubicBezTo>
                  <a:pt x="258" y="104"/>
                  <a:pt x="256" y="105"/>
                  <a:pt x="254" y="104"/>
                </a:cubicBezTo>
                <a:lnTo>
                  <a:pt x="234" y="100"/>
                </a:lnTo>
                <a:cubicBezTo>
                  <a:pt x="233" y="100"/>
                  <a:pt x="232" y="100"/>
                  <a:pt x="231" y="99"/>
                </a:cubicBezTo>
                <a:lnTo>
                  <a:pt x="188" y="74"/>
                </a:lnTo>
                <a:lnTo>
                  <a:pt x="191" y="75"/>
                </a:lnTo>
                <a:lnTo>
                  <a:pt x="150" y="67"/>
                </a:lnTo>
                <a:lnTo>
                  <a:pt x="152" y="67"/>
                </a:lnTo>
                <a:lnTo>
                  <a:pt x="121" y="71"/>
                </a:lnTo>
                <a:lnTo>
                  <a:pt x="124" y="71"/>
                </a:lnTo>
                <a:lnTo>
                  <a:pt x="99" y="83"/>
                </a:lnTo>
                <a:lnTo>
                  <a:pt x="101" y="81"/>
                </a:lnTo>
                <a:lnTo>
                  <a:pt x="84" y="98"/>
                </a:lnTo>
                <a:lnTo>
                  <a:pt x="86" y="95"/>
                </a:lnTo>
                <a:lnTo>
                  <a:pt x="81" y="112"/>
                </a:lnTo>
                <a:lnTo>
                  <a:pt x="81" y="108"/>
                </a:lnTo>
                <a:lnTo>
                  <a:pt x="84" y="123"/>
                </a:lnTo>
                <a:lnTo>
                  <a:pt x="82" y="119"/>
                </a:lnTo>
                <a:lnTo>
                  <a:pt x="93" y="130"/>
                </a:lnTo>
                <a:lnTo>
                  <a:pt x="92" y="129"/>
                </a:lnTo>
                <a:lnTo>
                  <a:pt x="109" y="139"/>
                </a:lnTo>
                <a:lnTo>
                  <a:pt x="107" y="138"/>
                </a:lnTo>
                <a:lnTo>
                  <a:pt x="129" y="146"/>
                </a:lnTo>
                <a:lnTo>
                  <a:pt x="128" y="146"/>
                </a:lnTo>
                <a:lnTo>
                  <a:pt x="158" y="152"/>
                </a:lnTo>
                <a:lnTo>
                  <a:pt x="198" y="162"/>
                </a:lnTo>
                <a:lnTo>
                  <a:pt x="231" y="174"/>
                </a:lnTo>
                <a:cubicBezTo>
                  <a:pt x="232" y="174"/>
                  <a:pt x="232" y="174"/>
                  <a:pt x="233" y="175"/>
                </a:cubicBezTo>
                <a:lnTo>
                  <a:pt x="262" y="192"/>
                </a:lnTo>
                <a:cubicBezTo>
                  <a:pt x="262" y="192"/>
                  <a:pt x="263" y="192"/>
                  <a:pt x="263" y="193"/>
                </a:cubicBezTo>
                <a:lnTo>
                  <a:pt x="284" y="213"/>
                </a:lnTo>
                <a:cubicBezTo>
                  <a:pt x="285" y="213"/>
                  <a:pt x="285" y="214"/>
                  <a:pt x="286" y="215"/>
                </a:cubicBezTo>
                <a:lnTo>
                  <a:pt x="298" y="238"/>
                </a:lnTo>
                <a:cubicBezTo>
                  <a:pt x="298" y="239"/>
                  <a:pt x="298" y="239"/>
                  <a:pt x="298" y="240"/>
                </a:cubicBezTo>
                <a:lnTo>
                  <a:pt x="302" y="266"/>
                </a:lnTo>
                <a:cubicBezTo>
                  <a:pt x="303" y="267"/>
                  <a:pt x="302" y="268"/>
                  <a:pt x="302" y="269"/>
                </a:cubicBezTo>
                <a:lnTo>
                  <a:pt x="291" y="313"/>
                </a:lnTo>
                <a:cubicBezTo>
                  <a:pt x="291" y="315"/>
                  <a:pt x="290" y="316"/>
                  <a:pt x="289" y="317"/>
                </a:cubicBezTo>
                <a:lnTo>
                  <a:pt x="256" y="352"/>
                </a:lnTo>
                <a:cubicBezTo>
                  <a:pt x="256" y="353"/>
                  <a:pt x="255" y="353"/>
                  <a:pt x="254" y="354"/>
                </a:cubicBezTo>
                <a:lnTo>
                  <a:pt x="208" y="377"/>
                </a:lnTo>
                <a:cubicBezTo>
                  <a:pt x="207" y="377"/>
                  <a:pt x="206" y="377"/>
                  <a:pt x="206" y="377"/>
                </a:cubicBezTo>
                <a:lnTo>
                  <a:pt x="153" y="384"/>
                </a:lnTo>
                <a:cubicBezTo>
                  <a:pt x="152" y="384"/>
                  <a:pt x="151" y="384"/>
                  <a:pt x="151" y="384"/>
                </a:cubicBezTo>
                <a:lnTo>
                  <a:pt x="117" y="380"/>
                </a:lnTo>
                <a:cubicBezTo>
                  <a:pt x="116" y="380"/>
                  <a:pt x="116" y="380"/>
                  <a:pt x="115" y="380"/>
                </a:cubicBezTo>
                <a:lnTo>
                  <a:pt x="82" y="370"/>
                </a:lnTo>
                <a:cubicBezTo>
                  <a:pt x="82" y="370"/>
                  <a:pt x="81" y="370"/>
                  <a:pt x="81" y="370"/>
                </a:cubicBezTo>
                <a:lnTo>
                  <a:pt x="48" y="354"/>
                </a:lnTo>
                <a:lnTo>
                  <a:pt x="13" y="331"/>
                </a:lnTo>
                <a:cubicBezTo>
                  <a:pt x="12" y="330"/>
                  <a:pt x="11" y="329"/>
                  <a:pt x="10" y="328"/>
                </a:cubicBezTo>
                <a:lnTo>
                  <a:pt x="1" y="311"/>
                </a:lnTo>
                <a:cubicBezTo>
                  <a:pt x="0" y="309"/>
                  <a:pt x="0" y="307"/>
                  <a:pt x="1" y="306"/>
                </a:cubicBezTo>
                <a:lnTo>
                  <a:pt x="6" y="286"/>
                </a:lnTo>
                <a:cubicBezTo>
                  <a:pt x="6" y="283"/>
                  <a:pt x="8" y="281"/>
                  <a:pt x="10" y="280"/>
                </a:cubicBezTo>
                <a:lnTo>
                  <a:pt x="29" y="271"/>
                </a:lnTo>
                <a:cubicBezTo>
                  <a:pt x="30" y="271"/>
                  <a:pt x="31" y="270"/>
                  <a:pt x="32" y="270"/>
                </a:cubicBezTo>
                <a:lnTo>
                  <a:pt x="43" y="270"/>
                </a:lnTo>
                <a:cubicBezTo>
                  <a:pt x="45" y="270"/>
                  <a:pt x="47" y="271"/>
                  <a:pt x="48" y="272"/>
                </a:cubicBezTo>
                <a:lnTo>
                  <a:pt x="57" y="278"/>
                </a:lnTo>
                <a:lnTo>
                  <a:pt x="107" y="308"/>
                </a:lnTo>
                <a:lnTo>
                  <a:pt x="104" y="307"/>
                </a:lnTo>
                <a:lnTo>
                  <a:pt x="153" y="316"/>
                </a:lnTo>
                <a:lnTo>
                  <a:pt x="151" y="316"/>
                </a:lnTo>
                <a:lnTo>
                  <a:pt x="188" y="312"/>
                </a:lnTo>
                <a:lnTo>
                  <a:pt x="185" y="312"/>
                </a:lnTo>
                <a:lnTo>
                  <a:pt x="213" y="299"/>
                </a:lnTo>
                <a:lnTo>
                  <a:pt x="211" y="301"/>
                </a:lnTo>
                <a:lnTo>
                  <a:pt x="229" y="282"/>
                </a:lnTo>
                <a:lnTo>
                  <a:pt x="227" y="286"/>
                </a:lnTo>
                <a:lnTo>
                  <a:pt x="232" y="266"/>
                </a:lnTo>
                <a:close/>
                <a:moveTo>
                  <a:pt x="242" y="289"/>
                </a:moveTo>
                <a:cubicBezTo>
                  <a:pt x="242" y="291"/>
                  <a:pt x="241" y="292"/>
                  <a:pt x="240" y="293"/>
                </a:cubicBezTo>
                <a:lnTo>
                  <a:pt x="222" y="312"/>
                </a:lnTo>
                <a:cubicBezTo>
                  <a:pt x="222" y="313"/>
                  <a:pt x="221" y="313"/>
                  <a:pt x="220" y="314"/>
                </a:cubicBezTo>
                <a:lnTo>
                  <a:pt x="192" y="327"/>
                </a:lnTo>
                <a:cubicBezTo>
                  <a:pt x="191" y="327"/>
                  <a:pt x="190" y="327"/>
                  <a:pt x="189" y="327"/>
                </a:cubicBezTo>
                <a:lnTo>
                  <a:pt x="152" y="331"/>
                </a:lnTo>
                <a:cubicBezTo>
                  <a:pt x="152" y="332"/>
                  <a:pt x="151" y="331"/>
                  <a:pt x="150" y="331"/>
                </a:cubicBezTo>
                <a:lnTo>
                  <a:pt x="101" y="322"/>
                </a:lnTo>
                <a:cubicBezTo>
                  <a:pt x="100" y="322"/>
                  <a:pt x="99" y="322"/>
                  <a:pt x="98" y="321"/>
                </a:cubicBezTo>
                <a:lnTo>
                  <a:pt x="48" y="291"/>
                </a:lnTo>
                <a:lnTo>
                  <a:pt x="39" y="285"/>
                </a:lnTo>
                <a:lnTo>
                  <a:pt x="43" y="286"/>
                </a:lnTo>
                <a:lnTo>
                  <a:pt x="32" y="286"/>
                </a:lnTo>
                <a:lnTo>
                  <a:pt x="36" y="286"/>
                </a:lnTo>
                <a:lnTo>
                  <a:pt x="17" y="295"/>
                </a:lnTo>
                <a:lnTo>
                  <a:pt x="21" y="289"/>
                </a:lnTo>
                <a:lnTo>
                  <a:pt x="16" y="309"/>
                </a:lnTo>
                <a:lnTo>
                  <a:pt x="16" y="304"/>
                </a:lnTo>
                <a:lnTo>
                  <a:pt x="25" y="321"/>
                </a:lnTo>
                <a:lnTo>
                  <a:pt x="22" y="318"/>
                </a:lnTo>
                <a:lnTo>
                  <a:pt x="55" y="339"/>
                </a:lnTo>
                <a:lnTo>
                  <a:pt x="88" y="355"/>
                </a:lnTo>
                <a:lnTo>
                  <a:pt x="87" y="355"/>
                </a:lnTo>
                <a:lnTo>
                  <a:pt x="120" y="365"/>
                </a:lnTo>
                <a:lnTo>
                  <a:pt x="118" y="365"/>
                </a:lnTo>
                <a:lnTo>
                  <a:pt x="152" y="369"/>
                </a:lnTo>
                <a:lnTo>
                  <a:pt x="150" y="369"/>
                </a:lnTo>
                <a:lnTo>
                  <a:pt x="203" y="362"/>
                </a:lnTo>
                <a:lnTo>
                  <a:pt x="201" y="362"/>
                </a:lnTo>
                <a:lnTo>
                  <a:pt x="247" y="339"/>
                </a:lnTo>
                <a:lnTo>
                  <a:pt x="245" y="341"/>
                </a:lnTo>
                <a:lnTo>
                  <a:pt x="278" y="306"/>
                </a:lnTo>
                <a:lnTo>
                  <a:pt x="276" y="310"/>
                </a:lnTo>
                <a:lnTo>
                  <a:pt x="287" y="266"/>
                </a:lnTo>
                <a:lnTo>
                  <a:pt x="287" y="269"/>
                </a:lnTo>
                <a:lnTo>
                  <a:pt x="283" y="243"/>
                </a:lnTo>
                <a:lnTo>
                  <a:pt x="283" y="245"/>
                </a:lnTo>
                <a:lnTo>
                  <a:pt x="271" y="222"/>
                </a:lnTo>
                <a:lnTo>
                  <a:pt x="273" y="224"/>
                </a:lnTo>
                <a:lnTo>
                  <a:pt x="252" y="204"/>
                </a:lnTo>
                <a:lnTo>
                  <a:pt x="253" y="205"/>
                </a:lnTo>
                <a:lnTo>
                  <a:pt x="224" y="188"/>
                </a:lnTo>
                <a:lnTo>
                  <a:pt x="226" y="189"/>
                </a:lnTo>
                <a:lnTo>
                  <a:pt x="195" y="177"/>
                </a:lnTo>
                <a:lnTo>
                  <a:pt x="155" y="167"/>
                </a:lnTo>
                <a:lnTo>
                  <a:pt x="125" y="161"/>
                </a:lnTo>
                <a:cubicBezTo>
                  <a:pt x="124" y="161"/>
                  <a:pt x="124" y="161"/>
                  <a:pt x="124" y="161"/>
                </a:cubicBezTo>
                <a:lnTo>
                  <a:pt x="102" y="153"/>
                </a:lnTo>
                <a:cubicBezTo>
                  <a:pt x="101" y="153"/>
                  <a:pt x="101" y="153"/>
                  <a:pt x="100" y="152"/>
                </a:cubicBezTo>
                <a:lnTo>
                  <a:pt x="83" y="142"/>
                </a:lnTo>
                <a:cubicBezTo>
                  <a:pt x="83" y="142"/>
                  <a:pt x="82" y="142"/>
                  <a:pt x="82" y="141"/>
                </a:cubicBezTo>
                <a:lnTo>
                  <a:pt x="71" y="130"/>
                </a:lnTo>
                <a:cubicBezTo>
                  <a:pt x="70" y="129"/>
                  <a:pt x="69" y="128"/>
                  <a:pt x="69" y="126"/>
                </a:cubicBezTo>
                <a:lnTo>
                  <a:pt x="66" y="111"/>
                </a:lnTo>
                <a:cubicBezTo>
                  <a:pt x="65" y="110"/>
                  <a:pt x="65" y="108"/>
                  <a:pt x="66" y="107"/>
                </a:cubicBezTo>
                <a:lnTo>
                  <a:pt x="71" y="90"/>
                </a:lnTo>
                <a:cubicBezTo>
                  <a:pt x="71" y="89"/>
                  <a:pt x="72" y="88"/>
                  <a:pt x="73" y="87"/>
                </a:cubicBezTo>
                <a:lnTo>
                  <a:pt x="90" y="70"/>
                </a:lnTo>
                <a:cubicBezTo>
                  <a:pt x="90" y="69"/>
                  <a:pt x="91" y="69"/>
                  <a:pt x="92" y="68"/>
                </a:cubicBezTo>
                <a:lnTo>
                  <a:pt x="117" y="56"/>
                </a:lnTo>
                <a:cubicBezTo>
                  <a:pt x="118" y="56"/>
                  <a:pt x="119" y="56"/>
                  <a:pt x="119" y="56"/>
                </a:cubicBezTo>
                <a:lnTo>
                  <a:pt x="150" y="52"/>
                </a:lnTo>
                <a:cubicBezTo>
                  <a:pt x="151" y="51"/>
                  <a:pt x="152" y="51"/>
                  <a:pt x="153" y="52"/>
                </a:cubicBezTo>
                <a:lnTo>
                  <a:pt x="194" y="60"/>
                </a:lnTo>
                <a:cubicBezTo>
                  <a:pt x="195" y="60"/>
                  <a:pt x="196" y="60"/>
                  <a:pt x="196" y="61"/>
                </a:cubicBezTo>
                <a:lnTo>
                  <a:pt x="239" y="86"/>
                </a:lnTo>
                <a:lnTo>
                  <a:pt x="237" y="85"/>
                </a:lnTo>
                <a:lnTo>
                  <a:pt x="257" y="89"/>
                </a:lnTo>
                <a:lnTo>
                  <a:pt x="251" y="90"/>
                </a:lnTo>
                <a:lnTo>
                  <a:pt x="268" y="79"/>
                </a:lnTo>
                <a:lnTo>
                  <a:pt x="265" y="84"/>
                </a:lnTo>
                <a:lnTo>
                  <a:pt x="270" y="64"/>
                </a:lnTo>
                <a:lnTo>
                  <a:pt x="271" y="70"/>
                </a:lnTo>
                <a:lnTo>
                  <a:pt x="259" y="54"/>
                </a:lnTo>
                <a:lnTo>
                  <a:pt x="261" y="56"/>
                </a:lnTo>
                <a:lnTo>
                  <a:pt x="231" y="35"/>
                </a:lnTo>
                <a:lnTo>
                  <a:pt x="232" y="36"/>
                </a:lnTo>
                <a:lnTo>
                  <a:pt x="218" y="30"/>
                </a:lnTo>
                <a:lnTo>
                  <a:pt x="197" y="24"/>
                </a:lnTo>
                <a:lnTo>
                  <a:pt x="150" y="16"/>
                </a:lnTo>
                <a:lnTo>
                  <a:pt x="153" y="16"/>
                </a:lnTo>
                <a:lnTo>
                  <a:pt x="103" y="23"/>
                </a:lnTo>
                <a:lnTo>
                  <a:pt x="105" y="23"/>
                </a:lnTo>
                <a:lnTo>
                  <a:pt x="62" y="44"/>
                </a:lnTo>
                <a:lnTo>
                  <a:pt x="64" y="42"/>
                </a:lnTo>
                <a:lnTo>
                  <a:pt x="34" y="74"/>
                </a:lnTo>
                <a:lnTo>
                  <a:pt x="36" y="71"/>
                </a:lnTo>
                <a:lnTo>
                  <a:pt x="25" y="112"/>
                </a:lnTo>
                <a:lnTo>
                  <a:pt x="25" y="108"/>
                </a:lnTo>
                <a:lnTo>
                  <a:pt x="29" y="131"/>
                </a:lnTo>
                <a:lnTo>
                  <a:pt x="29" y="129"/>
                </a:lnTo>
                <a:lnTo>
                  <a:pt x="40" y="152"/>
                </a:lnTo>
                <a:lnTo>
                  <a:pt x="38" y="150"/>
                </a:lnTo>
                <a:lnTo>
                  <a:pt x="56" y="169"/>
                </a:lnTo>
                <a:lnTo>
                  <a:pt x="55" y="168"/>
                </a:lnTo>
                <a:lnTo>
                  <a:pt x="81" y="184"/>
                </a:lnTo>
                <a:lnTo>
                  <a:pt x="79" y="183"/>
                </a:lnTo>
                <a:lnTo>
                  <a:pt x="150" y="205"/>
                </a:lnTo>
                <a:lnTo>
                  <a:pt x="147" y="204"/>
                </a:lnTo>
                <a:lnTo>
                  <a:pt x="148" y="204"/>
                </a:lnTo>
                <a:cubicBezTo>
                  <a:pt x="149" y="204"/>
                  <a:pt x="150" y="205"/>
                  <a:pt x="150" y="205"/>
                </a:cubicBezTo>
                <a:lnTo>
                  <a:pt x="190" y="214"/>
                </a:lnTo>
                <a:cubicBezTo>
                  <a:pt x="191" y="214"/>
                  <a:pt x="191" y="214"/>
                  <a:pt x="192" y="214"/>
                </a:cubicBezTo>
                <a:lnTo>
                  <a:pt x="220" y="227"/>
                </a:lnTo>
                <a:cubicBezTo>
                  <a:pt x="221" y="228"/>
                  <a:pt x="221" y="228"/>
                  <a:pt x="222" y="228"/>
                </a:cubicBezTo>
                <a:lnTo>
                  <a:pt x="239" y="243"/>
                </a:lnTo>
                <a:cubicBezTo>
                  <a:pt x="240" y="244"/>
                  <a:pt x="241" y="246"/>
                  <a:pt x="241" y="247"/>
                </a:cubicBezTo>
                <a:lnTo>
                  <a:pt x="247" y="265"/>
                </a:lnTo>
                <a:cubicBezTo>
                  <a:pt x="248" y="266"/>
                  <a:pt x="248" y="268"/>
                  <a:pt x="247" y="269"/>
                </a:cubicBezTo>
                <a:lnTo>
                  <a:pt x="242" y="28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1" name="Freeform 36"/>
          <p:cNvSpPr>
            <a:spLocks noEditPoints="1"/>
          </p:cNvSpPr>
          <p:nvPr/>
        </p:nvSpPr>
        <p:spPr bwMode="auto">
          <a:xfrm>
            <a:off x="3578317" y="6044951"/>
            <a:ext cx="84138" cy="98425"/>
          </a:xfrm>
          <a:custGeom>
            <a:avLst/>
            <a:gdLst/>
            <a:ahLst/>
            <a:cxnLst>
              <a:cxn ang="0">
                <a:pos x="336" y="226"/>
              </a:cxn>
              <a:cxn ang="0">
                <a:pos x="325" y="286"/>
              </a:cxn>
              <a:cxn ang="0">
                <a:pos x="309" y="314"/>
              </a:cxn>
              <a:cxn ang="0">
                <a:pos x="287" y="339"/>
              </a:cxn>
              <a:cxn ang="0">
                <a:pos x="232" y="373"/>
              </a:cxn>
              <a:cxn ang="0">
                <a:pos x="168" y="384"/>
              </a:cxn>
              <a:cxn ang="0">
                <a:pos x="103" y="372"/>
              </a:cxn>
              <a:cxn ang="0">
                <a:pos x="51" y="337"/>
              </a:cxn>
              <a:cxn ang="0">
                <a:pos x="14" y="285"/>
              </a:cxn>
              <a:cxn ang="0">
                <a:pos x="3" y="255"/>
              </a:cxn>
              <a:cxn ang="0">
                <a:pos x="0" y="35"/>
              </a:cxn>
              <a:cxn ang="0">
                <a:pos x="11" y="12"/>
              </a:cxn>
              <a:cxn ang="0">
                <a:pos x="38" y="1"/>
              </a:cxn>
              <a:cxn ang="0">
                <a:pos x="65" y="8"/>
              </a:cxn>
              <a:cxn ang="0">
                <a:pos x="78" y="32"/>
              </a:cxn>
              <a:cxn ang="0">
                <a:pos x="78" y="224"/>
              </a:cxn>
              <a:cxn ang="0">
                <a:pos x="86" y="259"/>
              </a:cxn>
              <a:cxn ang="0">
                <a:pos x="107" y="287"/>
              </a:cxn>
              <a:cxn ang="0">
                <a:pos x="136" y="305"/>
              </a:cxn>
              <a:cxn ang="0">
                <a:pos x="171" y="311"/>
              </a:cxn>
              <a:cxn ang="0">
                <a:pos x="206" y="304"/>
              </a:cxn>
              <a:cxn ang="0">
                <a:pos x="235" y="285"/>
              </a:cxn>
              <a:cxn ang="0">
                <a:pos x="254" y="256"/>
              </a:cxn>
              <a:cxn ang="0">
                <a:pos x="260" y="223"/>
              </a:cxn>
              <a:cxn ang="0">
                <a:pos x="259" y="35"/>
              </a:cxn>
              <a:cxn ang="0">
                <a:pos x="270" y="12"/>
              </a:cxn>
              <a:cxn ang="0">
                <a:pos x="297" y="1"/>
              </a:cxn>
              <a:cxn ang="0">
                <a:pos x="323" y="8"/>
              </a:cxn>
              <a:cxn ang="0">
                <a:pos x="336" y="32"/>
              </a:cxn>
              <a:cxn ang="0">
                <a:pos x="336" y="224"/>
              </a:cxn>
              <a:cxn ang="0">
                <a:pos x="321" y="38"/>
              </a:cxn>
              <a:cxn ang="0">
                <a:pos x="318" y="23"/>
              </a:cxn>
              <a:cxn ang="0">
                <a:pos x="302" y="16"/>
              </a:cxn>
              <a:cxn ang="0">
                <a:pos x="285" y="19"/>
              </a:cxn>
              <a:cxn ang="0">
                <a:pos x="275" y="35"/>
              </a:cxn>
              <a:cxn ang="0">
                <a:pos x="275" y="226"/>
              </a:cxn>
              <a:cxn ang="0">
                <a:pos x="267" y="265"/>
              </a:cxn>
              <a:cxn ang="0">
                <a:pos x="244" y="298"/>
              </a:cxn>
              <a:cxn ang="0">
                <a:pos x="209" y="319"/>
              </a:cxn>
              <a:cxn ang="0">
                <a:pos x="168" y="326"/>
              </a:cxn>
              <a:cxn ang="0">
                <a:pos x="127" y="318"/>
              </a:cxn>
              <a:cxn ang="0">
                <a:pos x="94" y="296"/>
              </a:cxn>
              <a:cxn ang="0">
                <a:pos x="71" y="262"/>
              </a:cxn>
              <a:cxn ang="0">
                <a:pos x="62" y="224"/>
              </a:cxn>
              <a:cxn ang="0">
                <a:pos x="63" y="38"/>
              </a:cxn>
              <a:cxn ang="0">
                <a:pos x="60" y="23"/>
              </a:cxn>
              <a:cxn ang="0">
                <a:pos x="43" y="16"/>
              </a:cxn>
              <a:cxn ang="0">
                <a:pos x="26" y="19"/>
              </a:cxn>
              <a:cxn ang="0">
                <a:pos x="16" y="35"/>
              </a:cxn>
              <a:cxn ang="0">
                <a:pos x="19" y="254"/>
              </a:cxn>
              <a:cxn ang="0">
                <a:pos x="29" y="280"/>
              </a:cxn>
              <a:cxn ang="0">
                <a:pos x="64" y="328"/>
              </a:cxn>
              <a:cxn ang="0">
                <a:pos x="112" y="359"/>
              </a:cxn>
              <a:cxn ang="0">
                <a:pos x="171" y="369"/>
              </a:cxn>
              <a:cxn ang="0">
                <a:pos x="229" y="358"/>
              </a:cxn>
              <a:cxn ang="0">
                <a:pos x="278" y="326"/>
              </a:cxn>
              <a:cxn ang="0">
                <a:pos x="297" y="303"/>
              </a:cxn>
              <a:cxn ang="0">
                <a:pos x="310" y="279"/>
              </a:cxn>
              <a:cxn ang="0">
                <a:pos x="321" y="223"/>
              </a:cxn>
              <a:cxn ang="0">
                <a:pos x="320" y="35"/>
              </a:cxn>
            </a:cxnLst>
            <a:rect l="0" t="0" r="r" b="b"/>
            <a:pathLst>
              <a:path w="336" h="385">
                <a:moveTo>
                  <a:pt x="336" y="224"/>
                </a:moveTo>
                <a:cubicBezTo>
                  <a:pt x="336" y="225"/>
                  <a:pt x="336" y="225"/>
                  <a:pt x="336" y="226"/>
                </a:cubicBezTo>
                <a:lnTo>
                  <a:pt x="325" y="284"/>
                </a:lnTo>
                <a:cubicBezTo>
                  <a:pt x="325" y="285"/>
                  <a:pt x="325" y="286"/>
                  <a:pt x="325" y="286"/>
                </a:cubicBezTo>
                <a:lnTo>
                  <a:pt x="311" y="312"/>
                </a:lnTo>
                <a:cubicBezTo>
                  <a:pt x="310" y="313"/>
                  <a:pt x="310" y="313"/>
                  <a:pt x="309" y="314"/>
                </a:cubicBezTo>
                <a:lnTo>
                  <a:pt x="288" y="338"/>
                </a:lnTo>
                <a:cubicBezTo>
                  <a:pt x="288" y="338"/>
                  <a:pt x="287" y="339"/>
                  <a:pt x="287" y="339"/>
                </a:cubicBezTo>
                <a:lnTo>
                  <a:pt x="235" y="372"/>
                </a:lnTo>
                <a:cubicBezTo>
                  <a:pt x="234" y="373"/>
                  <a:pt x="233" y="373"/>
                  <a:pt x="232" y="373"/>
                </a:cubicBezTo>
                <a:lnTo>
                  <a:pt x="171" y="384"/>
                </a:lnTo>
                <a:cubicBezTo>
                  <a:pt x="170" y="385"/>
                  <a:pt x="169" y="385"/>
                  <a:pt x="168" y="384"/>
                </a:cubicBezTo>
                <a:lnTo>
                  <a:pt x="106" y="373"/>
                </a:lnTo>
                <a:cubicBezTo>
                  <a:pt x="105" y="373"/>
                  <a:pt x="104" y="373"/>
                  <a:pt x="103" y="372"/>
                </a:cubicBezTo>
                <a:lnTo>
                  <a:pt x="53" y="339"/>
                </a:lnTo>
                <a:cubicBezTo>
                  <a:pt x="52" y="339"/>
                  <a:pt x="52" y="338"/>
                  <a:pt x="51" y="337"/>
                </a:cubicBezTo>
                <a:lnTo>
                  <a:pt x="15" y="287"/>
                </a:lnTo>
                <a:cubicBezTo>
                  <a:pt x="15" y="287"/>
                  <a:pt x="14" y="286"/>
                  <a:pt x="14" y="285"/>
                </a:cubicBezTo>
                <a:lnTo>
                  <a:pt x="4" y="257"/>
                </a:lnTo>
                <a:cubicBezTo>
                  <a:pt x="4" y="257"/>
                  <a:pt x="4" y="256"/>
                  <a:pt x="3" y="255"/>
                </a:cubicBezTo>
                <a:lnTo>
                  <a:pt x="0" y="225"/>
                </a:lnTo>
                <a:lnTo>
                  <a:pt x="0" y="35"/>
                </a:lnTo>
                <a:cubicBezTo>
                  <a:pt x="0" y="34"/>
                  <a:pt x="1" y="33"/>
                  <a:pt x="1" y="32"/>
                </a:cubicBezTo>
                <a:lnTo>
                  <a:pt x="11" y="12"/>
                </a:lnTo>
                <a:cubicBezTo>
                  <a:pt x="12" y="10"/>
                  <a:pt x="14" y="8"/>
                  <a:pt x="16" y="8"/>
                </a:cubicBezTo>
                <a:lnTo>
                  <a:pt x="38" y="1"/>
                </a:lnTo>
                <a:cubicBezTo>
                  <a:pt x="40" y="0"/>
                  <a:pt x="41" y="0"/>
                  <a:pt x="43" y="1"/>
                </a:cubicBezTo>
                <a:lnTo>
                  <a:pt x="65" y="8"/>
                </a:lnTo>
                <a:cubicBezTo>
                  <a:pt x="67" y="9"/>
                  <a:pt x="69" y="10"/>
                  <a:pt x="70" y="12"/>
                </a:cubicBezTo>
                <a:lnTo>
                  <a:pt x="78" y="32"/>
                </a:lnTo>
                <a:cubicBezTo>
                  <a:pt x="78" y="33"/>
                  <a:pt x="78" y="34"/>
                  <a:pt x="78" y="35"/>
                </a:cubicBezTo>
                <a:lnTo>
                  <a:pt x="78" y="224"/>
                </a:lnTo>
                <a:lnTo>
                  <a:pt x="78" y="223"/>
                </a:lnTo>
                <a:lnTo>
                  <a:pt x="86" y="259"/>
                </a:lnTo>
                <a:lnTo>
                  <a:pt x="85" y="256"/>
                </a:lnTo>
                <a:lnTo>
                  <a:pt x="107" y="287"/>
                </a:lnTo>
                <a:lnTo>
                  <a:pt x="105" y="285"/>
                </a:lnTo>
                <a:lnTo>
                  <a:pt x="136" y="305"/>
                </a:lnTo>
                <a:lnTo>
                  <a:pt x="133" y="304"/>
                </a:lnTo>
                <a:lnTo>
                  <a:pt x="171" y="311"/>
                </a:lnTo>
                <a:lnTo>
                  <a:pt x="168" y="311"/>
                </a:lnTo>
                <a:lnTo>
                  <a:pt x="206" y="304"/>
                </a:lnTo>
                <a:lnTo>
                  <a:pt x="203" y="305"/>
                </a:lnTo>
                <a:lnTo>
                  <a:pt x="235" y="285"/>
                </a:lnTo>
                <a:lnTo>
                  <a:pt x="233" y="287"/>
                </a:lnTo>
                <a:lnTo>
                  <a:pt x="254" y="256"/>
                </a:lnTo>
                <a:lnTo>
                  <a:pt x="253" y="259"/>
                </a:lnTo>
                <a:lnTo>
                  <a:pt x="260" y="223"/>
                </a:lnTo>
                <a:lnTo>
                  <a:pt x="259" y="224"/>
                </a:lnTo>
                <a:lnTo>
                  <a:pt x="259" y="35"/>
                </a:lnTo>
                <a:cubicBezTo>
                  <a:pt x="259" y="34"/>
                  <a:pt x="260" y="33"/>
                  <a:pt x="260" y="32"/>
                </a:cubicBezTo>
                <a:lnTo>
                  <a:pt x="270" y="12"/>
                </a:lnTo>
                <a:cubicBezTo>
                  <a:pt x="271" y="10"/>
                  <a:pt x="273" y="8"/>
                  <a:pt x="275" y="8"/>
                </a:cubicBezTo>
                <a:lnTo>
                  <a:pt x="297" y="1"/>
                </a:lnTo>
                <a:cubicBezTo>
                  <a:pt x="299" y="0"/>
                  <a:pt x="300" y="0"/>
                  <a:pt x="302" y="1"/>
                </a:cubicBezTo>
                <a:lnTo>
                  <a:pt x="323" y="8"/>
                </a:lnTo>
                <a:cubicBezTo>
                  <a:pt x="325" y="9"/>
                  <a:pt x="327" y="10"/>
                  <a:pt x="328" y="12"/>
                </a:cubicBezTo>
                <a:lnTo>
                  <a:pt x="336" y="32"/>
                </a:lnTo>
                <a:cubicBezTo>
                  <a:pt x="336" y="33"/>
                  <a:pt x="336" y="34"/>
                  <a:pt x="336" y="35"/>
                </a:cubicBezTo>
                <a:lnTo>
                  <a:pt x="336" y="224"/>
                </a:lnTo>
                <a:close/>
                <a:moveTo>
                  <a:pt x="320" y="35"/>
                </a:moveTo>
                <a:lnTo>
                  <a:pt x="321" y="38"/>
                </a:lnTo>
                <a:lnTo>
                  <a:pt x="313" y="18"/>
                </a:lnTo>
                <a:lnTo>
                  <a:pt x="318" y="23"/>
                </a:lnTo>
                <a:lnTo>
                  <a:pt x="297" y="16"/>
                </a:lnTo>
                <a:lnTo>
                  <a:pt x="302" y="16"/>
                </a:lnTo>
                <a:lnTo>
                  <a:pt x="280" y="23"/>
                </a:lnTo>
                <a:lnTo>
                  <a:pt x="285" y="19"/>
                </a:lnTo>
                <a:lnTo>
                  <a:pt x="275" y="39"/>
                </a:lnTo>
                <a:lnTo>
                  <a:pt x="275" y="35"/>
                </a:lnTo>
                <a:lnTo>
                  <a:pt x="275" y="224"/>
                </a:lnTo>
                <a:cubicBezTo>
                  <a:pt x="275" y="225"/>
                  <a:pt x="275" y="225"/>
                  <a:pt x="275" y="226"/>
                </a:cubicBezTo>
                <a:lnTo>
                  <a:pt x="268" y="262"/>
                </a:lnTo>
                <a:cubicBezTo>
                  <a:pt x="268" y="263"/>
                  <a:pt x="268" y="264"/>
                  <a:pt x="267" y="265"/>
                </a:cubicBezTo>
                <a:lnTo>
                  <a:pt x="246" y="296"/>
                </a:lnTo>
                <a:cubicBezTo>
                  <a:pt x="245" y="297"/>
                  <a:pt x="245" y="298"/>
                  <a:pt x="244" y="298"/>
                </a:cubicBezTo>
                <a:lnTo>
                  <a:pt x="212" y="318"/>
                </a:lnTo>
                <a:cubicBezTo>
                  <a:pt x="211" y="319"/>
                  <a:pt x="210" y="319"/>
                  <a:pt x="209" y="319"/>
                </a:cubicBezTo>
                <a:lnTo>
                  <a:pt x="171" y="326"/>
                </a:lnTo>
                <a:cubicBezTo>
                  <a:pt x="170" y="327"/>
                  <a:pt x="169" y="327"/>
                  <a:pt x="168" y="326"/>
                </a:cubicBezTo>
                <a:lnTo>
                  <a:pt x="130" y="319"/>
                </a:lnTo>
                <a:cubicBezTo>
                  <a:pt x="129" y="319"/>
                  <a:pt x="128" y="319"/>
                  <a:pt x="127" y="318"/>
                </a:cubicBezTo>
                <a:lnTo>
                  <a:pt x="96" y="298"/>
                </a:lnTo>
                <a:cubicBezTo>
                  <a:pt x="95" y="298"/>
                  <a:pt x="95" y="297"/>
                  <a:pt x="94" y="296"/>
                </a:cubicBezTo>
                <a:lnTo>
                  <a:pt x="72" y="265"/>
                </a:lnTo>
                <a:cubicBezTo>
                  <a:pt x="71" y="264"/>
                  <a:pt x="71" y="263"/>
                  <a:pt x="71" y="262"/>
                </a:cubicBezTo>
                <a:lnTo>
                  <a:pt x="63" y="226"/>
                </a:lnTo>
                <a:cubicBezTo>
                  <a:pt x="63" y="226"/>
                  <a:pt x="62" y="225"/>
                  <a:pt x="62" y="224"/>
                </a:cubicBezTo>
                <a:lnTo>
                  <a:pt x="62" y="35"/>
                </a:lnTo>
                <a:lnTo>
                  <a:pt x="63" y="38"/>
                </a:lnTo>
                <a:lnTo>
                  <a:pt x="55" y="18"/>
                </a:lnTo>
                <a:lnTo>
                  <a:pt x="60" y="23"/>
                </a:lnTo>
                <a:lnTo>
                  <a:pt x="38" y="16"/>
                </a:lnTo>
                <a:lnTo>
                  <a:pt x="43" y="16"/>
                </a:lnTo>
                <a:lnTo>
                  <a:pt x="21" y="23"/>
                </a:lnTo>
                <a:lnTo>
                  <a:pt x="26" y="19"/>
                </a:lnTo>
                <a:lnTo>
                  <a:pt x="16" y="39"/>
                </a:lnTo>
                <a:lnTo>
                  <a:pt x="16" y="35"/>
                </a:lnTo>
                <a:lnTo>
                  <a:pt x="16" y="224"/>
                </a:lnTo>
                <a:lnTo>
                  <a:pt x="19" y="254"/>
                </a:lnTo>
                <a:lnTo>
                  <a:pt x="19" y="252"/>
                </a:lnTo>
                <a:lnTo>
                  <a:pt x="29" y="280"/>
                </a:lnTo>
                <a:lnTo>
                  <a:pt x="28" y="278"/>
                </a:lnTo>
                <a:lnTo>
                  <a:pt x="64" y="328"/>
                </a:lnTo>
                <a:lnTo>
                  <a:pt x="62" y="326"/>
                </a:lnTo>
                <a:lnTo>
                  <a:pt x="112" y="359"/>
                </a:lnTo>
                <a:lnTo>
                  <a:pt x="109" y="358"/>
                </a:lnTo>
                <a:lnTo>
                  <a:pt x="171" y="369"/>
                </a:lnTo>
                <a:lnTo>
                  <a:pt x="168" y="369"/>
                </a:lnTo>
                <a:lnTo>
                  <a:pt x="229" y="358"/>
                </a:lnTo>
                <a:lnTo>
                  <a:pt x="226" y="359"/>
                </a:lnTo>
                <a:lnTo>
                  <a:pt x="278" y="326"/>
                </a:lnTo>
                <a:lnTo>
                  <a:pt x="276" y="327"/>
                </a:lnTo>
                <a:lnTo>
                  <a:pt x="297" y="303"/>
                </a:lnTo>
                <a:lnTo>
                  <a:pt x="296" y="305"/>
                </a:lnTo>
                <a:lnTo>
                  <a:pt x="310" y="279"/>
                </a:lnTo>
                <a:lnTo>
                  <a:pt x="310" y="281"/>
                </a:lnTo>
                <a:lnTo>
                  <a:pt x="321" y="223"/>
                </a:lnTo>
                <a:lnTo>
                  <a:pt x="320" y="224"/>
                </a:lnTo>
                <a:lnTo>
                  <a:pt x="320" y="35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2" name="Freeform 38"/>
          <p:cNvSpPr>
            <a:spLocks noEditPoints="1"/>
          </p:cNvSpPr>
          <p:nvPr/>
        </p:nvSpPr>
        <p:spPr bwMode="auto">
          <a:xfrm>
            <a:off x="3687854" y="6044951"/>
            <a:ext cx="68263" cy="98425"/>
          </a:xfrm>
          <a:custGeom>
            <a:avLst/>
            <a:gdLst/>
            <a:ahLst/>
            <a:cxnLst>
              <a:cxn ang="0">
                <a:pos x="152" y="163"/>
              </a:cxn>
              <a:cxn ang="0">
                <a:pos x="165" y="154"/>
              </a:cxn>
              <a:cxn ang="0">
                <a:pos x="180" y="119"/>
              </a:cxn>
              <a:cxn ang="0">
                <a:pos x="177" y="104"/>
              </a:cxn>
              <a:cxn ang="0">
                <a:pos x="149" y="76"/>
              </a:cxn>
              <a:cxn ang="0">
                <a:pos x="132" y="74"/>
              </a:cxn>
              <a:cxn ang="0">
                <a:pos x="75" y="173"/>
              </a:cxn>
              <a:cxn ang="0">
                <a:pos x="67" y="181"/>
              </a:cxn>
              <a:cxn ang="0">
                <a:pos x="67" y="58"/>
              </a:cxn>
              <a:cxn ang="0">
                <a:pos x="155" y="62"/>
              </a:cxn>
              <a:cxn ang="0">
                <a:pos x="178" y="77"/>
              </a:cxn>
              <a:cxn ang="0">
                <a:pos x="195" y="119"/>
              </a:cxn>
              <a:cxn ang="0">
                <a:pos x="190" y="146"/>
              </a:cxn>
              <a:cxn ang="0">
                <a:pos x="158" y="177"/>
              </a:cxn>
              <a:cxn ang="0">
                <a:pos x="132" y="181"/>
              </a:cxn>
              <a:cxn ang="0">
                <a:pos x="211" y="202"/>
              </a:cxn>
              <a:cxn ang="0">
                <a:pos x="249" y="282"/>
              </a:cxn>
              <a:cxn ang="0">
                <a:pos x="248" y="310"/>
              </a:cxn>
              <a:cxn ang="0">
                <a:pos x="270" y="347"/>
              </a:cxn>
              <a:cxn ang="0">
                <a:pos x="263" y="365"/>
              </a:cxn>
              <a:cxn ang="0">
                <a:pos x="233" y="380"/>
              </a:cxn>
              <a:cxn ang="0">
                <a:pos x="227" y="380"/>
              </a:cxn>
              <a:cxn ang="0">
                <a:pos x="187" y="351"/>
              </a:cxn>
              <a:cxn ang="0">
                <a:pos x="177" y="320"/>
              </a:cxn>
              <a:cxn ang="0">
                <a:pos x="169" y="264"/>
              </a:cxn>
              <a:cxn ang="0">
                <a:pos x="157" y="253"/>
              </a:cxn>
              <a:cxn ang="0">
                <a:pos x="67" y="240"/>
              </a:cxn>
              <a:cxn ang="0">
                <a:pos x="75" y="352"/>
              </a:cxn>
              <a:cxn ang="0">
                <a:pos x="40" y="384"/>
              </a:cxn>
              <a:cxn ang="0">
                <a:pos x="9" y="372"/>
              </a:cxn>
              <a:cxn ang="0">
                <a:pos x="0" y="35"/>
              </a:cxn>
              <a:cxn ang="0">
                <a:pos x="14" y="8"/>
              </a:cxn>
              <a:cxn ang="0">
                <a:pos x="132" y="0"/>
              </a:cxn>
              <a:cxn ang="0">
                <a:pos x="180" y="10"/>
              </a:cxn>
              <a:cxn ang="0">
                <a:pos x="244" y="73"/>
              </a:cxn>
              <a:cxn ang="0">
                <a:pos x="253" y="125"/>
              </a:cxn>
              <a:cxn ang="0">
                <a:pos x="211" y="213"/>
              </a:cxn>
              <a:cxn ang="0">
                <a:pos x="238" y="122"/>
              </a:cxn>
              <a:cxn ang="0">
                <a:pos x="231" y="82"/>
              </a:cxn>
              <a:cxn ang="0">
                <a:pos x="171" y="23"/>
              </a:cxn>
              <a:cxn ang="0">
                <a:pos x="132" y="16"/>
              </a:cxn>
              <a:cxn ang="0">
                <a:pos x="19" y="23"/>
              </a:cxn>
              <a:cxn ang="0">
                <a:pos x="16" y="35"/>
              </a:cxn>
              <a:cxn ang="0">
                <a:pos x="24" y="367"/>
              </a:cxn>
              <a:cxn ang="0">
                <a:pos x="35" y="369"/>
              </a:cxn>
              <a:cxn ang="0">
                <a:pos x="60" y="345"/>
              </a:cxn>
              <a:cxn ang="0">
                <a:pos x="67" y="224"/>
              </a:cxn>
              <a:cxn ang="0">
                <a:pos x="164" y="238"/>
              </a:cxn>
              <a:cxn ang="0">
                <a:pos x="184" y="259"/>
              </a:cxn>
              <a:cxn ang="0">
                <a:pos x="193" y="319"/>
              </a:cxn>
              <a:cxn ang="0">
                <a:pos x="200" y="342"/>
              </a:cxn>
              <a:cxn ang="0">
                <a:pos x="232" y="365"/>
              </a:cxn>
              <a:cxn ang="0">
                <a:pos x="230" y="365"/>
              </a:cxn>
              <a:cxn ang="0">
                <a:pos x="252" y="354"/>
              </a:cxn>
              <a:cxn ang="0">
                <a:pos x="254" y="348"/>
              </a:cxn>
              <a:cxn ang="0">
                <a:pos x="237" y="321"/>
              </a:cxn>
              <a:cxn ang="0">
                <a:pos x="234" y="285"/>
              </a:cxn>
              <a:cxn ang="0">
                <a:pos x="198" y="213"/>
              </a:cxn>
            </a:cxnLst>
            <a:rect l="0" t="0" r="r" b="b"/>
            <a:pathLst>
              <a:path w="271" h="385">
                <a:moveTo>
                  <a:pt x="132" y="165"/>
                </a:moveTo>
                <a:lnTo>
                  <a:pt x="131" y="166"/>
                </a:lnTo>
                <a:lnTo>
                  <a:pt x="152" y="163"/>
                </a:lnTo>
                <a:lnTo>
                  <a:pt x="149" y="164"/>
                </a:lnTo>
                <a:lnTo>
                  <a:pt x="167" y="152"/>
                </a:lnTo>
                <a:lnTo>
                  <a:pt x="165" y="154"/>
                </a:lnTo>
                <a:lnTo>
                  <a:pt x="177" y="137"/>
                </a:lnTo>
                <a:lnTo>
                  <a:pt x="176" y="140"/>
                </a:lnTo>
                <a:lnTo>
                  <a:pt x="180" y="119"/>
                </a:lnTo>
                <a:lnTo>
                  <a:pt x="180" y="122"/>
                </a:lnTo>
                <a:lnTo>
                  <a:pt x="176" y="101"/>
                </a:lnTo>
                <a:lnTo>
                  <a:pt x="177" y="104"/>
                </a:lnTo>
                <a:lnTo>
                  <a:pt x="165" y="86"/>
                </a:lnTo>
                <a:lnTo>
                  <a:pt x="167" y="88"/>
                </a:lnTo>
                <a:lnTo>
                  <a:pt x="149" y="76"/>
                </a:lnTo>
                <a:lnTo>
                  <a:pt x="152" y="77"/>
                </a:lnTo>
                <a:lnTo>
                  <a:pt x="131" y="74"/>
                </a:lnTo>
                <a:lnTo>
                  <a:pt x="132" y="74"/>
                </a:lnTo>
                <a:lnTo>
                  <a:pt x="67" y="74"/>
                </a:lnTo>
                <a:lnTo>
                  <a:pt x="75" y="66"/>
                </a:lnTo>
                <a:lnTo>
                  <a:pt x="75" y="173"/>
                </a:lnTo>
                <a:lnTo>
                  <a:pt x="67" y="165"/>
                </a:lnTo>
                <a:lnTo>
                  <a:pt x="132" y="165"/>
                </a:lnTo>
                <a:close/>
                <a:moveTo>
                  <a:pt x="67" y="181"/>
                </a:moveTo>
                <a:cubicBezTo>
                  <a:pt x="63" y="181"/>
                  <a:pt x="59" y="178"/>
                  <a:pt x="59" y="173"/>
                </a:cubicBezTo>
                <a:lnTo>
                  <a:pt x="59" y="66"/>
                </a:lnTo>
                <a:cubicBezTo>
                  <a:pt x="59" y="62"/>
                  <a:pt x="63" y="58"/>
                  <a:pt x="67" y="58"/>
                </a:cubicBezTo>
                <a:lnTo>
                  <a:pt x="132" y="58"/>
                </a:lnTo>
                <a:cubicBezTo>
                  <a:pt x="133" y="58"/>
                  <a:pt x="133" y="58"/>
                  <a:pt x="134" y="59"/>
                </a:cubicBezTo>
                <a:lnTo>
                  <a:pt x="155" y="62"/>
                </a:lnTo>
                <a:cubicBezTo>
                  <a:pt x="156" y="62"/>
                  <a:pt x="157" y="62"/>
                  <a:pt x="158" y="63"/>
                </a:cubicBezTo>
                <a:lnTo>
                  <a:pt x="176" y="75"/>
                </a:lnTo>
                <a:cubicBezTo>
                  <a:pt x="177" y="75"/>
                  <a:pt x="178" y="76"/>
                  <a:pt x="178" y="77"/>
                </a:cubicBezTo>
                <a:lnTo>
                  <a:pt x="190" y="95"/>
                </a:lnTo>
                <a:cubicBezTo>
                  <a:pt x="191" y="96"/>
                  <a:pt x="191" y="97"/>
                  <a:pt x="191" y="98"/>
                </a:cubicBezTo>
                <a:lnTo>
                  <a:pt x="195" y="119"/>
                </a:lnTo>
                <a:cubicBezTo>
                  <a:pt x="196" y="120"/>
                  <a:pt x="196" y="121"/>
                  <a:pt x="195" y="122"/>
                </a:cubicBezTo>
                <a:lnTo>
                  <a:pt x="191" y="143"/>
                </a:lnTo>
                <a:cubicBezTo>
                  <a:pt x="191" y="144"/>
                  <a:pt x="191" y="145"/>
                  <a:pt x="190" y="146"/>
                </a:cubicBezTo>
                <a:lnTo>
                  <a:pt x="178" y="163"/>
                </a:lnTo>
                <a:cubicBezTo>
                  <a:pt x="177" y="164"/>
                  <a:pt x="177" y="165"/>
                  <a:pt x="176" y="165"/>
                </a:cubicBezTo>
                <a:lnTo>
                  <a:pt x="158" y="177"/>
                </a:lnTo>
                <a:cubicBezTo>
                  <a:pt x="157" y="178"/>
                  <a:pt x="156" y="178"/>
                  <a:pt x="155" y="178"/>
                </a:cubicBezTo>
                <a:lnTo>
                  <a:pt x="134" y="181"/>
                </a:lnTo>
                <a:cubicBezTo>
                  <a:pt x="133" y="181"/>
                  <a:pt x="133" y="181"/>
                  <a:pt x="132" y="181"/>
                </a:cubicBezTo>
                <a:lnTo>
                  <a:pt x="67" y="181"/>
                </a:lnTo>
                <a:close/>
                <a:moveTo>
                  <a:pt x="211" y="213"/>
                </a:moveTo>
                <a:lnTo>
                  <a:pt x="211" y="202"/>
                </a:lnTo>
                <a:lnTo>
                  <a:pt x="239" y="235"/>
                </a:lnTo>
                <a:cubicBezTo>
                  <a:pt x="239" y="236"/>
                  <a:pt x="240" y="238"/>
                  <a:pt x="240" y="239"/>
                </a:cubicBezTo>
                <a:lnTo>
                  <a:pt x="249" y="282"/>
                </a:lnTo>
                <a:cubicBezTo>
                  <a:pt x="249" y="282"/>
                  <a:pt x="249" y="283"/>
                  <a:pt x="249" y="283"/>
                </a:cubicBezTo>
                <a:lnTo>
                  <a:pt x="250" y="315"/>
                </a:lnTo>
                <a:lnTo>
                  <a:pt x="248" y="310"/>
                </a:lnTo>
                <a:lnTo>
                  <a:pt x="267" y="329"/>
                </a:lnTo>
                <a:cubicBezTo>
                  <a:pt x="268" y="330"/>
                  <a:pt x="269" y="332"/>
                  <a:pt x="269" y="334"/>
                </a:cubicBezTo>
                <a:lnTo>
                  <a:pt x="270" y="347"/>
                </a:lnTo>
                <a:cubicBezTo>
                  <a:pt x="271" y="348"/>
                  <a:pt x="270" y="349"/>
                  <a:pt x="270" y="351"/>
                </a:cubicBezTo>
                <a:lnTo>
                  <a:pt x="265" y="363"/>
                </a:lnTo>
                <a:cubicBezTo>
                  <a:pt x="264" y="364"/>
                  <a:pt x="264" y="365"/>
                  <a:pt x="263" y="365"/>
                </a:cubicBezTo>
                <a:lnTo>
                  <a:pt x="252" y="375"/>
                </a:lnTo>
                <a:cubicBezTo>
                  <a:pt x="251" y="376"/>
                  <a:pt x="249" y="377"/>
                  <a:pt x="248" y="377"/>
                </a:cubicBezTo>
                <a:lnTo>
                  <a:pt x="233" y="380"/>
                </a:lnTo>
                <a:cubicBezTo>
                  <a:pt x="233" y="380"/>
                  <a:pt x="232" y="380"/>
                  <a:pt x="231" y="380"/>
                </a:cubicBezTo>
                <a:lnTo>
                  <a:pt x="229" y="380"/>
                </a:lnTo>
                <a:cubicBezTo>
                  <a:pt x="229" y="380"/>
                  <a:pt x="228" y="380"/>
                  <a:pt x="227" y="380"/>
                </a:cubicBezTo>
                <a:lnTo>
                  <a:pt x="206" y="374"/>
                </a:lnTo>
                <a:cubicBezTo>
                  <a:pt x="205" y="374"/>
                  <a:pt x="203" y="373"/>
                  <a:pt x="202" y="371"/>
                </a:cubicBezTo>
                <a:lnTo>
                  <a:pt x="187" y="351"/>
                </a:lnTo>
                <a:cubicBezTo>
                  <a:pt x="186" y="351"/>
                  <a:pt x="186" y="350"/>
                  <a:pt x="186" y="349"/>
                </a:cubicBezTo>
                <a:lnTo>
                  <a:pt x="178" y="322"/>
                </a:lnTo>
                <a:cubicBezTo>
                  <a:pt x="178" y="321"/>
                  <a:pt x="178" y="321"/>
                  <a:pt x="177" y="320"/>
                </a:cubicBezTo>
                <a:lnTo>
                  <a:pt x="174" y="284"/>
                </a:lnTo>
                <a:lnTo>
                  <a:pt x="175" y="286"/>
                </a:lnTo>
                <a:lnTo>
                  <a:pt x="169" y="264"/>
                </a:lnTo>
                <a:lnTo>
                  <a:pt x="171" y="267"/>
                </a:lnTo>
                <a:lnTo>
                  <a:pt x="155" y="251"/>
                </a:lnTo>
                <a:lnTo>
                  <a:pt x="157" y="253"/>
                </a:lnTo>
                <a:lnTo>
                  <a:pt x="126" y="240"/>
                </a:lnTo>
                <a:lnTo>
                  <a:pt x="129" y="240"/>
                </a:lnTo>
                <a:lnTo>
                  <a:pt x="67" y="240"/>
                </a:lnTo>
                <a:lnTo>
                  <a:pt x="75" y="232"/>
                </a:lnTo>
                <a:lnTo>
                  <a:pt x="75" y="348"/>
                </a:lnTo>
                <a:cubicBezTo>
                  <a:pt x="75" y="350"/>
                  <a:pt x="75" y="351"/>
                  <a:pt x="75" y="352"/>
                </a:cubicBezTo>
                <a:lnTo>
                  <a:pt x="66" y="373"/>
                </a:lnTo>
                <a:cubicBezTo>
                  <a:pt x="65" y="375"/>
                  <a:pt x="63" y="376"/>
                  <a:pt x="61" y="377"/>
                </a:cubicBezTo>
                <a:lnTo>
                  <a:pt x="40" y="384"/>
                </a:lnTo>
                <a:cubicBezTo>
                  <a:pt x="38" y="385"/>
                  <a:pt x="37" y="385"/>
                  <a:pt x="35" y="384"/>
                </a:cubicBezTo>
                <a:lnTo>
                  <a:pt x="14" y="377"/>
                </a:lnTo>
                <a:cubicBezTo>
                  <a:pt x="12" y="376"/>
                  <a:pt x="10" y="375"/>
                  <a:pt x="9" y="372"/>
                </a:cubicBezTo>
                <a:lnTo>
                  <a:pt x="1" y="351"/>
                </a:lnTo>
                <a:cubicBezTo>
                  <a:pt x="1" y="350"/>
                  <a:pt x="0" y="349"/>
                  <a:pt x="0" y="348"/>
                </a:cubicBezTo>
                <a:lnTo>
                  <a:pt x="0" y="35"/>
                </a:lnTo>
                <a:cubicBezTo>
                  <a:pt x="0" y="34"/>
                  <a:pt x="1" y="33"/>
                  <a:pt x="1" y="32"/>
                </a:cubicBezTo>
                <a:lnTo>
                  <a:pt x="9" y="12"/>
                </a:lnTo>
                <a:cubicBezTo>
                  <a:pt x="10" y="10"/>
                  <a:pt x="12" y="9"/>
                  <a:pt x="14" y="8"/>
                </a:cubicBezTo>
                <a:lnTo>
                  <a:pt x="35" y="1"/>
                </a:lnTo>
                <a:cubicBezTo>
                  <a:pt x="36" y="1"/>
                  <a:pt x="37" y="0"/>
                  <a:pt x="37" y="0"/>
                </a:cubicBezTo>
                <a:lnTo>
                  <a:pt x="132" y="0"/>
                </a:lnTo>
                <a:cubicBezTo>
                  <a:pt x="133" y="0"/>
                  <a:pt x="133" y="1"/>
                  <a:pt x="134" y="1"/>
                </a:cubicBezTo>
                <a:lnTo>
                  <a:pt x="177" y="9"/>
                </a:lnTo>
                <a:cubicBezTo>
                  <a:pt x="178" y="9"/>
                  <a:pt x="179" y="9"/>
                  <a:pt x="180" y="10"/>
                </a:cubicBezTo>
                <a:lnTo>
                  <a:pt x="217" y="34"/>
                </a:lnTo>
                <a:cubicBezTo>
                  <a:pt x="218" y="34"/>
                  <a:pt x="218" y="35"/>
                  <a:pt x="219" y="36"/>
                </a:cubicBezTo>
                <a:lnTo>
                  <a:pt x="244" y="73"/>
                </a:lnTo>
                <a:cubicBezTo>
                  <a:pt x="245" y="74"/>
                  <a:pt x="245" y="75"/>
                  <a:pt x="245" y="76"/>
                </a:cubicBezTo>
                <a:lnTo>
                  <a:pt x="253" y="122"/>
                </a:lnTo>
                <a:cubicBezTo>
                  <a:pt x="254" y="123"/>
                  <a:pt x="254" y="124"/>
                  <a:pt x="253" y="125"/>
                </a:cubicBezTo>
                <a:lnTo>
                  <a:pt x="243" y="171"/>
                </a:lnTo>
                <a:cubicBezTo>
                  <a:pt x="243" y="172"/>
                  <a:pt x="242" y="174"/>
                  <a:pt x="242" y="175"/>
                </a:cubicBezTo>
                <a:lnTo>
                  <a:pt x="211" y="213"/>
                </a:lnTo>
                <a:close/>
                <a:moveTo>
                  <a:pt x="229" y="164"/>
                </a:moveTo>
                <a:lnTo>
                  <a:pt x="228" y="168"/>
                </a:lnTo>
                <a:lnTo>
                  <a:pt x="238" y="122"/>
                </a:lnTo>
                <a:lnTo>
                  <a:pt x="238" y="125"/>
                </a:lnTo>
                <a:lnTo>
                  <a:pt x="230" y="79"/>
                </a:lnTo>
                <a:lnTo>
                  <a:pt x="231" y="82"/>
                </a:lnTo>
                <a:lnTo>
                  <a:pt x="206" y="45"/>
                </a:lnTo>
                <a:lnTo>
                  <a:pt x="208" y="47"/>
                </a:lnTo>
                <a:lnTo>
                  <a:pt x="171" y="23"/>
                </a:lnTo>
                <a:lnTo>
                  <a:pt x="174" y="24"/>
                </a:lnTo>
                <a:lnTo>
                  <a:pt x="131" y="16"/>
                </a:lnTo>
                <a:lnTo>
                  <a:pt x="132" y="16"/>
                </a:lnTo>
                <a:lnTo>
                  <a:pt x="37" y="16"/>
                </a:lnTo>
                <a:lnTo>
                  <a:pt x="40" y="16"/>
                </a:lnTo>
                <a:lnTo>
                  <a:pt x="19" y="23"/>
                </a:lnTo>
                <a:lnTo>
                  <a:pt x="24" y="18"/>
                </a:lnTo>
                <a:lnTo>
                  <a:pt x="16" y="38"/>
                </a:lnTo>
                <a:lnTo>
                  <a:pt x="16" y="35"/>
                </a:lnTo>
                <a:lnTo>
                  <a:pt x="16" y="348"/>
                </a:lnTo>
                <a:lnTo>
                  <a:pt x="16" y="346"/>
                </a:lnTo>
                <a:lnTo>
                  <a:pt x="24" y="367"/>
                </a:lnTo>
                <a:lnTo>
                  <a:pt x="19" y="362"/>
                </a:lnTo>
                <a:lnTo>
                  <a:pt x="40" y="369"/>
                </a:lnTo>
                <a:lnTo>
                  <a:pt x="35" y="369"/>
                </a:lnTo>
                <a:lnTo>
                  <a:pt x="56" y="362"/>
                </a:lnTo>
                <a:lnTo>
                  <a:pt x="51" y="366"/>
                </a:lnTo>
                <a:lnTo>
                  <a:pt x="60" y="345"/>
                </a:lnTo>
                <a:lnTo>
                  <a:pt x="59" y="348"/>
                </a:lnTo>
                <a:lnTo>
                  <a:pt x="59" y="232"/>
                </a:lnTo>
                <a:cubicBezTo>
                  <a:pt x="59" y="228"/>
                  <a:pt x="63" y="224"/>
                  <a:pt x="67" y="224"/>
                </a:cubicBezTo>
                <a:lnTo>
                  <a:pt x="129" y="224"/>
                </a:lnTo>
                <a:cubicBezTo>
                  <a:pt x="131" y="224"/>
                  <a:pt x="132" y="225"/>
                  <a:pt x="133" y="225"/>
                </a:cubicBezTo>
                <a:lnTo>
                  <a:pt x="164" y="238"/>
                </a:lnTo>
                <a:cubicBezTo>
                  <a:pt x="165" y="238"/>
                  <a:pt x="165" y="239"/>
                  <a:pt x="166" y="240"/>
                </a:cubicBezTo>
                <a:lnTo>
                  <a:pt x="182" y="256"/>
                </a:lnTo>
                <a:cubicBezTo>
                  <a:pt x="183" y="257"/>
                  <a:pt x="184" y="258"/>
                  <a:pt x="184" y="259"/>
                </a:cubicBezTo>
                <a:lnTo>
                  <a:pt x="190" y="281"/>
                </a:lnTo>
                <a:cubicBezTo>
                  <a:pt x="190" y="282"/>
                  <a:pt x="190" y="282"/>
                  <a:pt x="190" y="283"/>
                </a:cubicBezTo>
                <a:lnTo>
                  <a:pt x="193" y="319"/>
                </a:lnTo>
                <a:lnTo>
                  <a:pt x="193" y="317"/>
                </a:lnTo>
                <a:lnTo>
                  <a:pt x="201" y="344"/>
                </a:lnTo>
                <a:lnTo>
                  <a:pt x="200" y="342"/>
                </a:lnTo>
                <a:lnTo>
                  <a:pt x="215" y="362"/>
                </a:lnTo>
                <a:lnTo>
                  <a:pt x="211" y="359"/>
                </a:lnTo>
                <a:lnTo>
                  <a:pt x="232" y="365"/>
                </a:lnTo>
                <a:lnTo>
                  <a:pt x="229" y="364"/>
                </a:lnTo>
                <a:lnTo>
                  <a:pt x="231" y="364"/>
                </a:lnTo>
                <a:lnTo>
                  <a:pt x="230" y="365"/>
                </a:lnTo>
                <a:lnTo>
                  <a:pt x="245" y="362"/>
                </a:lnTo>
                <a:lnTo>
                  <a:pt x="241" y="364"/>
                </a:lnTo>
                <a:lnTo>
                  <a:pt x="252" y="354"/>
                </a:lnTo>
                <a:lnTo>
                  <a:pt x="250" y="356"/>
                </a:lnTo>
                <a:lnTo>
                  <a:pt x="255" y="344"/>
                </a:lnTo>
                <a:lnTo>
                  <a:pt x="254" y="348"/>
                </a:lnTo>
                <a:lnTo>
                  <a:pt x="253" y="335"/>
                </a:lnTo>
                <a:lnTo>
                  <a:pt x="256" y="340"/>
                </a:lnTo>
                <a:lnTo>
                  <a:pt x="237" y="321"/>
                </a:lnTo>
                <a:cubicBezTo>
                  <a:pt x="235" y="320"/>
                  <a:pt x="235" y="318"/>
                  <a:pt x="234" y="316"/>
                </a:cubicBezTo>
                <a:lnTo>
                  <a:pt x="233" y="284"/>
                </a:lnTo>
                <a:lnTo>
                  <a:pt x="234" y="285"/>
                </a:lnTo>
                <a:lnTo>
                  <a:pt x="225" y="242"/>
                </a:lnTo>
                <a:lnTo>
                  <a:pt x="226" y="246"/>
                </a:lnTo>
                <a:lnTo>
                  <a:pt x="198" y="213"/>
                </a:lnTo>
                <a:cubicBezTo>
                  <a:pt x="196" y="210"/>
                  <a:pt x="196" y="205"/>
                  <a:pt x="198" y="202"/>
                </a:cubicBezTo>
                <a:lnTo>
                  <a:pt x="229" y="16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3" name="Freeform 40"/>
          <p:cNvSpPr>
            <a:spLocks noEditPoints="1"/>
          </p:cNvSpPr>
          <p:nvPr/>
        </p:nvSpPr>
        <p:spPr bwMode="auto">
          <a:xfrm>
            <a:off x="3771992" y="6044951"/>
            <a:ext cx="65088" cy="96838"/>
          </a:xfrm>
          <a:custGeom>
            <a:avLst/>
            <a:gdLst/>
            <a:ahLst/>
            <a:cxnLst>
              <a:cxn ang="0">
                <a:pos x="15" y="377"/>
              </a:cxn>
              <a:cxn ang="0">
                <a:pos x="3" y="361"/>
              </a:cxn>
              <a:cxn ang="0">
                <a:pos x="0" y="35"/>
              </a:cxn>
              <a:cxn ang="0">
                <a:pos x="4" y="21"/>
              </a:cxn>
              <a:cxn ang="0">
                <a:pos x="36" y="1"/>
              </a:cxn>
              <a:cxn ang="0">
                <a:pos x="222" y="1"/>
              </a:cxn>
              <a:cxn ang="0">
                <a:pos x="254" y="21"/>
              </a:cxn>
              <a:cxn ang="0">
                <a:pos x="256" y="36"/>
              </a:cxn>
              <a:cxn ang="0">
                <a:pos x="247" y="61"/>
              </a:cxn>
              <a:cxn ang="0">
                <a:pos x="219" y="74"/>
              </a:cxn>
              <a:cxn ang="0">
                <a:pos x="78" y="162"/>
              </a:cxn>
              <a:cxn ang="0">
                <a:pos x="200" y="155"/>
              </a:cxn>
              <a:cxn ang="0">
                <a:pos x="237" y="188"/>
              </a:cxn>
              <a:cxn ang="0">
                <a:pos x="222" y="220"/>
              </a:cxn>
              <a:cxn ang="0">
                <a:pos x="70" y="229"/>
              </a:cxn>
              <a:cxn ang="0">
                <a:pos x="70" y="310"/>
              </a:cxn>
              <a:cxn ang="0">
                <a:pos x="244" y="320"/>
              </a:cxn>
              <a:cxn ang="0">
                <a:pos x="255" y="336"/>
              </a:cxn>
              <a:cxn ang="0">
                <a:pos x="255" y="360"/>
              </a:cxn>
              <a:cxn ang="0">
                <a:pos x="243" y="377"/>
              </a:cxn>
              <a:cxn ang="0">
                <a:pos x="40" y="384"/>
              </a:cxn>
              <a:cxn ang="0">
                <a:pos x="219" y="368"/>
              </a:cxn>
              <a:cxn ang="0">
                <a:pos x="234" y="365"/>
              </a:cxn>
              <a:cxn ang="0">
                <a:pos x="240" y="348"/>
              </a:cxn>
              <a:cxn ang="0">
                <a:pos x="241" y="341"/>
              </a:cxn>
              <a:cxn ang="0">
                <a:pos x="216" y="326"/>
              </a:cxn>
              <a:cxn ang="0">
                <a:pos x="62" y="318"/>
              </a:cxn>
              <a:cxn ang="0">
                <a:pos x="197" y="213"/>
              </a:cxn>
              <a:cxn ang="0">
                <a:pos x="212" y="209"/>
              </a:cxn>
              <a:cxn ang="0">
                <a:pos x="212" y="174"/>
              </a:cxn>
              <a:cxn ang="0">
                <a:pos x="197" y="170"/>
              </a:cxn>
              <a:cxn ang="0">
                <a:pos x="62" y="66"/>
              </a:cxn>
              <a:cxn ang="0">
                <a:pos x="216" y="59"/>
              </a:cxn>
              <a:cxn ang="0">
                <a:pos x="241" y="43"/>
              </a:cxn>
              <a:cxn ang="0">
                <a:pos x="240" y="36"/>
              </a:cxn>
              <a:cxn ang="0">
                <a:pos x="234" y="20"/>
              </a:cxn>
              <a:cxn ang="0">
                <a:pos x="219" y="16"/>
              </a:cxn>
              <a:cxn ang="0">
                <a:pos x="20" y="23"/>
              </a:cxn>
              <a:cxn ang="0">
                <a:pos x="18" y="27"/>
              </a:cxn>
              <a:cxn ang="0">
                <a:pos x="16" y="348"/>
              </a:cxn>
              <a:cxn ang="0">
                <a:pos x="17" y="355"/>
              </a:cxn>
              <a:cxn ang="0">
                <a:pos x="41" y="369"/>
              </a:cxn>
            </a:cxnLst>
            <a:rect l="0" t="0" r="r" b="b"/>
            <a:pathLst>
              <a:path w="256" h="384">
                <a:moveTo>
                  <a:pt x="38" y="384"/>
                </a:moveTo>
                <a:cubicBezTo>
                  <a:pt x="38" y="384"/>
                  <a:pt x="37" y="384"/>
                  <a:pt x="36" y="384"/>
                </a:cubicBezTo>
                <a:lnTo>
                  <a:pt x="15" y="377"/>
                </a:lnTo>
                <a:cubicBezTo>
                  <a:pt x="13" y="377"/>
                  <a:pt x="12" y="375"/>
                  <a:pt x="11" y="374"/>
                </a:cubicBezTo>
                <a:lnTo>
                  <a:pt x="4" y="364"/>
                </a:lnTo>
                <a:cubicBezTo>
                  <a:pt x="3" y="363"/>
                  <a:pt x="3" y="362"/>
                  <a:pt x="3" y="361"/>
                </a:cubicBezTo>
                <a:lnTo>
                  <a:pt x="1" y="350"/>
                </a:lnTo>
                <a:cubicBezTo>
                  <a:pt x="1" y="349"/>
                  <a:pt x="0" y="349"/>
                  <a:pt x="0" y="348"/>
                </a:cubicBezTo>
                <a:lnTo>
                  <a:pt x="0" y="35"/>
                </a:lnTo>
                <a:cubicBezTo>
                  <a:pt x="0" y="35"/>
                  <a:pt x="1" y="34"/>
                  <a:pt x="1" y="34"/>
                </a:cubicBezTo>
                <a:lnTo>
                  <a:pt x="3" y="24"/>
                </a:lnTo>
                <a:cubicBezTo>
                  <a:pt x="3" y="23"/>
                  <a:pt x="3" y="22"/>
                  <a:pt x="4" y="21"/>
                </a:cubicBezTo>
                <a:lnTo>
                  <a:pt x="11" y="11"/>
                </a:lnTo>
                <a:cubicBezTo>
                  <a:pt x="12" y="9"/>
                  <a:pt x="13" y="8"/>
                  <a:pt x="15" y="8"/>
                </a:cubicBezTo>
                <a:lnTo>
                  <a:pt x="36" y="1"/>
                </a:lnTo>
                <a:cubicBezTo>
                  <a:pt x="37" y="1"/>
                  <a:pt x="38" y="0"/>
                  <a:pt x="38" y="0"/>
                </a:cubicBezTo>
                <a:lnTo>
                  <a:pt x="219" y="0"/>
                </a:lnTo>
                <a:cubicBezTo>
                  <a:pt x="220" y="0"/>
                  <a:pt x="221" y="1"/>
                  <a:pt x="222" y="1"/>
                </a:cubicBezTo>
                <a:lnTo>
                  <a:pt x="243" y="8"/>
                </a:lnTo>
                <a:cubicBezTo>
                  <a:pt x="245" y="8"/>
                  <a:pt x="246" y="9"/>
                  <a:pt x="247" y="11"/>
                </a:cubicBezTo>
                <a:lnTo>
                  <a:pt x="254" y="21"/>
                </a:lnTo>
                <a:cubicBezTo>
                  <a:pt x="255" y="22"/>
                  <a:pt x="255" y="23"/>
                  <a:pt x="255" y="25"/>
                </a:cubicBezTo>
                <a:lnTo>
                  <a:pt x="256" y="35"/>
                </a:lnTo>
                <a:cubicBezTo>
                  <a:pt x="256" y="35"/>
                  <a:pt x="256" y="36"/>
                  <a:pt x="256" y="36"/>
                </a:cubicBezTo>
                <a:lnTo>
                  <a:pt x="255" y="48"/>
                </a:lnTo>
                <a:cubicBezTo>
                  <a:pt x="255" y="50"/>
                  <a:pt x="255" y="51"/>
                  <a:pt x="254" y="52"/>
                </a:cubicBezTo>
                <a:lnTo>
                  <a:pt x="247" y="61"/>
                </a:lnTo>
                <a:cubicBezTo>
                  <a:pt x="246" y="62"/>
                  <a:pt x="245" y="63"/>
                  <a:pt x="244" y="64"/>
                </a:cubicBezTo>
                <a:lnTo>
                  <a:pt x="223" y="74"/>
                </a:lnTo>
                <a:cubicBezTo>
                  <a:pt x="222" y="74"/>
                  <a:pt x="221" y="74"/>
                  <a:pt x="219" y="74"/>
                </a:cubicBezTo>
                <a:lnTo>
                  <a:pt x="70" y="74"/>
                </a:lnTo>
                <a:lnTo>
                  <a:pt x="78" y="66"/>
                </a:lnTo>
                <a:lnTo>
                  <a:pt x="78" y="162"/>
                </a:lnTo>
                <a:lnTo>
                  <a:pt x="70" y="154"/>
                </a:lnTo>
                <a:lnTo>
                  <a:pt x="197" y="154"/>
                </a:lnTo>
                <a:cubicBezTo>
                  <a:pt x="198" y="154"/>
                  <a:pt x="199" y="155"/>
                  <a:pt x="200" y="155"/>
                </a:cubicBezTo>
                <a:lnTo>
                  <a:pt x="222" y="163"/>
                </a:lnTo>
                <a:cubicBezTo>
                  <a:pt x="224" y="164"/>
                  <a:pt x="226" y="165"/>
                  <a:pt x="227" y="167"/>
                </a:cubicBezTo>
                <a:lnTo>
                  <a:pt x="237" y="188"/>
                </a:lnTo>
                <a:cubicBezTo>
                  <a:pt x="238" y="190"/>
                  <a:pt x="238" y="193"/>
                  <a:pt x="237" y="195"/>
                </a:cubicBezTo>
                <a:lnTo>
                  <a:pt x="227" y="216"/>
                </a:lnTo>
                <a:cubicBezTo>
                  <a:pt x="226" y="218"/>
                  <a:pt x="224" y="219"/>
                  <a:pt x="222" y="220"/>
                </a:cubicBezTo>
                <a:lnTo>
                  <a:pt x="200" y="229"/>
                </a:lnTo>
                <a:cubicBezTo>
                  <a:pt x="200" y="229"/>
                  <a:pt x="199" y="229"/>
                  <a:pt x="197" y="229"/>
                </a:cubicBezTo>
                <a:lnTo>
                  <a:pt x="70" y="229"/>
                </a:lnTo>
                <a:lnTo>
                  <a:pt x="78" y="221"/>
                </a:lnTo>
                <a:lnTo>
                  <a:pt x="78" y="318"/>
                </a:lnTo>
                <a:lnTo>
                  <a:pt x="70" y="310"/>
                </a:lnTo>
                <a:lnTo>
                  <a:pt x="219" y="310"/>
                </a:lnTo>
                <a:cubicBezTo>
                  <a:pt x="221" y="310"/>
                  <a:pt x="222" y="311"/>
                  <a:pt x="223" y="311"/>
                </a:cubicBezTo>
                <a:lnTo>
                  <a:pt x="244" y="320"/>
                </a:lnTo>
                <a:cubicBezTo>
                  <a:pt x="245" y="321"/>
                  <a:pt x="246" y="321"/>
                  <a:pt x="247" y="323"/>
                </a:cubicBezTo>
                <a:lnTo>
                  <a:pt x="254" y="332"/>
                </a:lnTo>
                <a:cubicBezTo>
                  <a:pt x="255" y="333"/>
                  <a:pt x="255" y="334"/>
                  <a:pt x="255" y="336"/>
                </a:cubicBezTo>
                <a:lnTo>
                  <a:pt x="256" y="348"/>
                </a:lnTo>
                <a:cubicBezTo>
                  <a:pt x="256" y="348"/>
                  <a:pt x="256" y="349"/>
                  <a:pt x="256" y="349"/>
                </a:cubicBezTo>
                <a:lnTo>
                  <a:pt x="255" y="360"/>
                </a:lnTo>
                <a:cubicBezTo>
                  <a:pt x="255" y="362"/>
                  <a:pt x="255" y="363"/>
                  <a:pt x="254" y="364"/>
                </a:cubicBezTo>
                <a:lnTo>
                  <a:pt x="247" y="374"/>
                </a:lnTo>
                <a:cubicBezTo>
                  <a:pt x="246" y="375"/>
                  <a:pt x="245" y="377"/>
                  <a:pt x="243" y="377"/>
                </a:cubicBezTo>
                <a:lnTo>
                  <a:pt x="222" y="384"/>
                </a:lnTo>
                <a:cubicBezTo>
                  <a:pt x="221" y="384"/>
                  <a:pt x="220" y="384"/>
                  <a:pt x="219" y="384"/>
                </a:cubicBezTo>
                <a:lnTo>
                  <a:pt x="40" y="384"/>
                </a:lnTo>
                <a:lnTo>
                  <a:pt x="38" y="384"/>
                </a:lnTo>
                <a:close/>
                <a:moveTo>
                  <a:pt x="40" y="368"/>
                </a:moveTo>
                <a:lnTo>
                  <a:pt x="219" y="368"/>
                </a:lnTo>
                <a:lnTo>
                  <a:pt x="217" y="369"/>
                </a:lnTo>
                <a:lnTo>
                  <a:pt x="238" y="362"/>
                </a:lnTo>
                <a:lnTo>
                  <a:pt x="234" y="365"/>
                </a:lnTo>
                <a:lnTo>
                  <a:pt x="241" y="355"/>
                </a:lnTo>
                <a:lnTo>
                  <a:pt x="239" y="359"/>
                </a:lnTo>
                <a:lnTo>
                  <a:pt x="240" y="348"/>
                </a:lnTo>
                <a:lnTo>
                  <a:pt x="240" y="349"/>
                </a:lnTo>
                <a:lnTo>
                  <a:pt x="239" y="337"/>
                </a:lnTo>
                <a:lnTo>
                  <a:pt x="241" y="341"/>
                </a:lnTo>
                <a:lnTo>
                  <a:pt x="234" y="332"/>
                </a:lnTo>
                <a:lnTo>
                  <a:pt x="237" y="335"/>
                </a:lnTo>
                <a:lnTo>
                  <a:pt x="216" y="326"/>
                </a:lnTo>
                <a:lnTo>
                  <a:pt x="219" y="326"/>
                </a:lnTo>
                <a:lnTo>
                  <a:pt x="70" y="326"/>
                </a:lnTo>
                <a:cubicBezTo>
                  <a:pt x="66" y="326"/>
                  <a:pt x="62" y="323"/>
                  <a:pt x="62" y="318"/>
                </a:cubicBezTo>
                <a:lnTo>
                  <a:pt x="62" y="221"/>
                </a:lnTo>
                <a:cubicBezTo>
                  <a:pt x="62" y="217"/>
                  <a:pt x="66" y="213"/>
                  <a:pt x="70" y="213"/>
                </a:cubicBezTo>
                <a:lnTo>
                  <a:pt x="197" y="213"/>
                </a:lnTo>
                <a:lnTo>
                  <a:pt x="194" y="214"/>
                </a:lnTo>
                <a:lnTo>
                  <a:pt x="216" y="205"/>
                </a:lnTo>
                <a:lnTo>
                  <a:pt x="212" y="209"/>
                </a:lnTo>
                <a:lnTo>
                  <a:pt x="222" y="188"/>
                </a:lnTo>
                <a:lnTo>
                  <a:pt x="222" y="195"/>
                </a:lnTo>
                <a:lnTo>
                  <a:pt x="212" y="174"/>
                </a:lnTo>
                <a:lnTo>
                  <a:pt x="217" y="178"/>
                </a:lnTo>
                <a:lnTo>
                  <a:pt x="195" y="170"/>
                </a:lnTo>
                <a:lnTo>
                  <a:pt x="197" y="170"/>
                </a:lnTo>
                <a:lnTo>
                  <a:pt x="70" y="170"/>
                </a:lnTo>
                <a:cubicBezTo>
                  <a:pt x="66" y="170"/>
                  <a:pt x="62" y="167"/>
                  <a:pt x="62" y="162"/>
                </a:cubicBezTo>
                <a:lnTo>
                  <a:pt x="62" y="66"/>
                </a:lnTo>
                <a:cubicBezTo>
                  <a:pt x="62" y="62"/>
                  <a:pt x="66" y="58"/>
                  <a:pt x="70" y="58"/>
                </a:cubicBezTo>
                <a:lnTo>
                  <a:pt x="219" y="58"/>
                </a:lnTo>
                <a:lnTo>
                  <a:pt x="216" y="59"/>
                </a:lnTo>
                <a:lnTo>
                  <a:pt x="237" y="49"/>
                </a:lnTo>
                <a:lnTo>
                  <a:pt x="234" y="52"/>
                </a:lnTo>
                <a:lnTo>
                  <a:pt x="241" y="43"/>
                </a:lnTo>
                <a:lnTo>
                  <a:pt x="239" y="47"/>
                </a:lnTo>
                <a:lnTo>
                  <a:pt x="240" y="35"/>
                </a:lnTo>
                <a:lnTo>
                  <a:pt x="240" y="36"/>
                </a:lnTo>
                <a:lnTo>
                  <a:pt x="239" y="26"/>
                </a:lnTo>
                <a:lnTo>
                  <a:pt x="241" y="30"/>
                </a:lnTo>
                <a:lnTo>
                  <a:pt x="234" y="20"/>
                </a:lnTo>
                <a:lnTo>
                  <a:pt x="238" y="23"/>
                </a:lnTo>
                <a:lnTo>
                  <a:pt x="217" y="16"/>
                </a:lnTo>
                <a:lnTo>
                  <a:pt x="219" y="16"/>
                </a:lnTo>
                <a:lnTo>
                  <a:pt x="38" y="16"/>
                </a:lnTo>
                <a:lnTo>
                  <a:pt x="41" y="16"/>
                </a:lnTo>
                <a:lnTo>
                  <a:pt x="20" y="23"/>
                </a:lnTo>
                <a:lnTo>
                  <a:pt x="24" y="20"/>
                </a:lnTo>
                <a:lnTo>
                  <a:pt x="17" y="30"/>
                </a:lnTo>
                <a:lnTo>
                  <a:pt x="18" y="27"/>
                </a:lnTo>
                <a:lnTo>
                  <a:pt x="16" y="37"/>
                </a:lnTo>
                <a:lnTo>
                  <a:pt x="16" y="35"/>
                </a:lnTo>
                <a:lnTo>
                  <a:pt x="16" y="348"/>
                </a:lnTo>
                <a:lnTo>
                  <a:pt x="16" y="347"/>
                </a:lnTo>
                <a:lnTo>
                  <a:pt x="18" y="358"/>
                </a:lnTo>
                <a:lnTo>
                  <a:pt x="17" y="355"/>
                </a:lnTo>
                <a:lnTo>
                  <a:pt x="24" y="365"/>
                </a:lnTo>
                <a:lnTo>
                  <a:pt x="20" y="362"/>
                </a:lnTo>
                <a:lnTo>
                  <a:pt x="41" y="369"/>
                </a:lnTo>
                <a:lnTo>
                  <a:pt x="38" y="368"/>
                </a:lnTo>
                <a:lnTo>
                  <a:pt x="40" y="368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4" name="Rectangle 218"/>
          <p:cNvSpPr>
            <a:spLocks noChangeArrowheads="1"/>
          </p:cNvSpPr>
          <p:nvPr/>
        </p:nvSpPr>
        <p:spPr bwMode="auto">
          <a:xfrm>
            <a:off x="2660741" y="6202113"/>
            <a:ext cx="1236663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cs typeface="Arial" pitchFamily="34" charset="0"/>
              </a:rPr>
              <a:t>Les étudiants candidats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Rectangle 219"/>
          <p:cNvSpPr>
            <a:spLocks noChangeArrowheads="1"/>
          </p:cNvSpPr>
          <p:nvPr/>
        </p:nvSpPr>
        <p:spPr bwMode="auto">
          <a:xfrm>
            <a:off x="2376579" y="6306888"/>
            <a:ext cx="153987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cs typeface="Arial" pitchFamily="34" charset="0"/>
              </a:rPr>
              <a:t>manquent de confiance en eux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Freeform 24"/>
          <p:cNvSpPr>
            <a:spLocks noEditPoints="1"/>
          </p:cNvSpPr>
          <p:nvPr/>
        </p:nvSpPr>
        <p:spPr bwMode="auto">
          <a:xfrm>
            <a:off x="2988000" y="6044951"/>
            <a:ext cx="77788" cy="98425"/>
          </a:xfrm>
          <a:custGeom>
            <a:avLst/>
            <a:gdLst/>
            <a:ahLst/>
            <a:cxnLst>
              <a:cxn ang="0">
                <a:pos x="295" y="12"/>
              </a:cxn>
              <a:cxn ang="0">
                <a:pos x="304" y="39"/>
              </a:cxn>
              <a:cxn ang="0">
                <a:pos x="291" y="64"/>
              </a:cxn>
              <a:cxn ang="0">
                <a:pos x="266" y="74"/>
              </a:cxn>
              <a:cxn ang="0">
                <a:pos x="189" y="66"/>
              </a:cxn>
              <a:cxn ang="0">
                <a:pos x="189" y="351"/>
              </a:cxn>
              <a:cxn ang="0">
                <a:pos x="176" y="377"/>
              </a:cxn>
              <a:cxn ang="0">
                <a:pos x="150" y="384"/>
              </a:cxn>
              <a:cxn ang="0">
                <a:pos x="125" y="374"/>
              </a:cxn>
              <a:cxn ang="0">
                <a:pos x="116" y="360"/>
              </a:cxn>
              <a:cxn ang="0">
                <a:pos x="115" y="66"/>
              </a:cxn>
              <a:cxn ang="0">
                <a:pos x="37" y="74"/>
              </a:cxn>
              <a:cxn ang="0">
                <a:pos x="14" y="64"/>
              </a:cxn>
              <a:cxn ang="0">
                <a:pos x="4" y="52"/>
              </a:cxn>
              <a:cxn ang="0">
                <a:pos x="1" y="37"/>
              </a:cxn>
              <a:cxn ang="0">
                <a:pos x="3" y="24"/>
              </a:cxn>
              <a:cxn ang="0">
                <a:pos x="11" y="11"/>
              </a:cxn>
              <a:cxn ang="0">
                <a:pos x="35" y="1"/>
              </a:cxn>
              <a:cxn ang="0">
                <a:pos x="266" y="0"/>
              </a:cxn>
              <a:cxn ang="0">
                <a:pos x="290" y="8"/>
              </a:cxn>
              <a:cxn ang="0">
                <a:pos x="266" y="16"/>
              </a:cxn>
              <a:cxn ang="0">
                <a:pos x="40" y="16"/>
              </a:cxn>
              <a:cxn ang="0">
                <a:pos x="24" y="20"/>
              </a:cxn>
              <a:cxn ang="0">
                <a:pos x="18" y="27"/>
              </a:cxn>
              <a:cxn ang="0">
                <a:pos x="16" y="34"/>
              </a:cxn>
              <a:cxn ang="0">
                <a:pos x="17" y="43"/>
              </a:cxn>
              <a:cxn ang="0">
                <a:pos x="21" y="49"/>
              </a:cxn>
              <a:cxn ang="0">
                <a:pos x="37" y="58"/>
              </a:cxn>
              <a:cxn ang="0">
                <a:pos x="131" y="66"/>
              </a:cxn>
              <a:cxn ang="0">
                <a:pos x="132" y="359"/>
              </a:cxn>
              <a:cxn ang="0">
                <a:pos x="138" y="365"/>
              </a:cxn>
              <a:cxn ang="0">
                <a:pos x="155" y="369"/>
              </a:cxn>
              <a:cxn ang="0">
                <a:pos x="171" y="362"/>
              </a:cxn>
              <a:cxn ang="0">
                <a:pos x="174" y="346"/>
              </a:cxn>
              <a:cxn ang="0">
                <a:pos x="173" y="66"/>
              </a:cxn>
              <a:cxn ang="0">
                <a:pos x="266" y="58"/>
              </a:cxn>
              <a:cxn ang="0">
                <a:pos x="284" y="49"/>
              </a:cxn>
              <a:cxn ang="0">
                <a:pos x="289" y="32"/>
              </a:cxn>
              <a:cxn ang="0">
                <a:pos x="280" y="19"/>
              </a:cxn>
              <a:cxn ang="0">
                <a:pos x="264" y="16"/>
              </a:cxn>
            </a:cxnLst>
            <a:rect l="0" t="0" r="r" b="b"/>
            <a:pathLst>
              <a:path w="305" h="385">
                <a:moveTo>
                  <a:pt x="290" y="8"/>
                </a:moveTo>
                <a:cubicBezTo>
                  <a:pt x="292" y="9"/>
                  <a:pt x="294" y="10"/>
                  <a:pt x="295" y="12"/>
                </a:cubicBezTo>
                <a:lnTo>
                  <a:pt x="304" y="32"/>
                </a:lnTo>
                <a:cubicBezTo>
                  <a:pt x="305" y="34"/>
                  <a:pt x="305" y="37"/>
                  <a:pt x="304" y="39"/>
                </a:cubicBezTo>
                <a:lnTo>
                  <a:pt x="295" y="60"/>
                </a:lnTo>
                <a:cubicBezTo>
                  <a:pt x="294" y="61"/>
                  <a:pt x="293" y="63"/>
                  <a:pt x="291" y="64"/>
                </a:cubicBezTo>
                <a:lnTo>
                  <a:pt x="270" y="74"/>
                </a:lnTo>
                <a:cubicBezTo>
                  <a:pt x="269" y="74"/>
                  <a:pt x="268" y="74"/>
                  <a:pt x="266" y="74"/>
                </a:cubicBezTo>
                <a:lnTo>
                  <a:pt x="181" y="74"/>
                </a:lnTo>
                <a:lnTo>
                  <a:pt x="189" y="66"/>
                </a:lnTo>
                <a:lnTo>
                  <a:pt x="189" y="348"/>
                </a:lnTo>
                <a:cubicBezTo>
                  <a:pt x="189" y="349"/>
                  <a:pt x="189" y="350"/>
                  <a:pt x="189" y="351"/>
                </a:cubicBezTo>
                <a:lnTo>
                  <a:pt x="181" y="372"/>
                </a:lnTo>
                <a:cubicBezTo>
                  <a:pt x="180" y="375"/>
                  <a:pt x="178" y="376"/>
                  <a:pt x="176" y="377"/>
                </a:cubicBezTo>
                <a:lnTo>
                  <a:pt x="155" y="384"/>
                </a:lnTo>
                <a:cubicBezTo>
                  <a:pt x="153" y="385"/>
                  <a:pt x="152" y="385"/>
                  <a:pt x="150" y="384"/>
                </a:cubicBezTo>
                <a:lnTo>
                  <a:pt x="129" y="377"/>
                </a:lnTo>
                <a:cubicBezTo>
                  <a:pt x="127" y="377"/>
                  <a:pt x="126" y="375"/>
                  <a:pt x="125" y="374"/>
                </a:cubicBezTo>
                <a:lnTo>
                  <a:pt x="118" y="364"/>
                </a:lnTo>
                <a:cubicBezTo>
                  <a:pt x="117" y="363"/>
                  <a:pt x="117" y="362"/>
                  <a:pt x="116" y="360"/>
                </a:cubicBezTo>
                <a:lnTo>
                  <a:pt x="115" y="349"/>
                </a:lnTo>
                <a:lnTo>
                  <a:pt x="115" y="66"/>
                </a:lnTo>
                <a:lnTo>
                  <a:pt x="123" y="74"/>
                </a:lnTo>
                <a:lnTo>
                  <a:pt x="37" y="74"/>
                </a:lnTo>
                <a:cubicBezTo>
                  <a:pt x="36" y="74"/>
                  <a:pt x="35" y="74"/>
                  <a:pt x="34" y="74"/>
                </a:cubicBezTo>
                <a:lnTo>
                  <a:pt x="14" y="64"/>
                </a:lnTo>
                <a:cubicBezTo>
                  <a:pt x="13" y="63"/>
                  <a:pt x="12" y="62"/>
                  <a:pt x="11" y="61"/>
                </a:cubicBezTo>
                <a:lnTo>
                  <a:pt x="4" y="52"/>
                </a:lnTo>
                <a:cubicBezTo>
                  <a:pt x="3" y="51"/>
                  <a:pt x="3" y="50"/>
                  <a:pt x="3" y="49"/>
                </a:cubicBezTo>
                <a:lnTo>
                  <a:pt x="1" y="37"/>
                </a:lnTo>
                <a:cubicBezTo>
                  <a:pt x="0" y="36"/>
                  <a:pt x="0" y="35"/>
                  <a:pt x="1" y="34"/>
                </a:cubicBezTo>
                <a:lnTo>
                  <a:pt x="3" y="24"/>
                </a:lnTo>
                <a:cubicBezTo>
                  <a:pt x="3" y="23"/>
                  <a:pt x="3" y="22"/>
                  <a:pt x="4" y="21"/>
                </a:cubicBezTo>
                <a:lnTo>
                  <a:pt x="11" y="11"/>
                </a:lnTo>
                <a:cubicBezTo>
                  <a:pt x="12" y="10"/>
                  <a:pt x="13" y="8"/>
                  <a:pt x="15" y="8"/>
                </a:cubicBezTo>
                <a:lnTo>
                  <a:pt x="35" y="1"/>
                </a:lnTo>
                <a:cubicBezTo>
                  <a:pt x="36" y="1"/>
                  <a:pt x="37" y="0"/>
                  <a:pt x="37" y="0"/>
                </a:cubicBezTo>
                <a:lnTo>
                  <a:pt x="266" y="0"/>
                </a:lnTo>
                <a:cubicBezTo>
                  <a:pt x="267" y="0"/>
                  <a:pt x="268" y="1"/>
                  <a:pt x="269" y="1"/>
                </a:cubicBezTo>
                <a:lnTo>
                  <a:pt x="290" y="8"/>
                </a:lnTo>
                <a:close/>
                <a:moveTo>
                  <a:pt x="264" y="16"/>
                </a:moveTo>
                <a:lnTo>
                  <a:pt x="266" y="16"/>
                </a:lnTo>
                <a:lnTo>
                  <a:pt x="37" y="16"/>
                </a:lnTo>
                <a:lnTo>
                  <a:pt x="40" y="16"/>
                </a:lnTo>
                <a:lnTo>
                  <a:pt x="20" y="23"/>
                </a:lnTo>
                <a:lnTo>
                  <a:pt x="24" y="20"/>
                </a:lnTo>
                <a:lnTo>
                  <a:pt x="17" y="30"/>
                </a:lnTo>
                <a:lnTo>
                  <a:pt x="18" y="27"/>
                </a:lnTo>
                <a:lnTo>
                  <a:pt x="16" y="37"/>
                </a:lnTo>
                <a:lnTo>
                  <a:pt x="16" y="34"/>
                </a:lnTo>
                <a:lnTo>
                  <a:pt x="18" y="46"/>
                </a:lnTo>
                <a:lnTo>
                  <a:pt x="17" y="43"/>
                </a:lnTo>
                <a:lnTo>
                  <a:pt x="24" y="52"/>
                </a:lnTo>
                <a:lnTo>
                  <a:pt x="21" y="49"/>
                </a:lnTo>
                <a:lnTo>
                  <a:pt x="41" y="59"/>
                </a:lnTo>
                <a:lnTo>
                  <a:pt x="37" y="58"/>
                </a:lnTo>
                <a:lnTo>
                  <a:pt x="123" y="58"/>
                </a:lnTo>
                <a:cubicBezTo>
                  <a:pt x="128" y="58"/>
                  <a:pt x="131" y="62"/>
                  <a:pt x="131" y="66"/>
                </a:cubicBezTo>
                <a:lnTo>
                  <a:pt x="131" y="348"/>
                </a:lnTo>
                <a:lnTo>
                  <a:pt x="132" y="359"/>
                </a:lnTo>
                <a:lnTo>
                  <a:pt x="131" y="355"/>
                </a:lnTo>
                <a:lnTo>
                  <a:pt x="138" y="365"/>
                </a:lnTo>
                <a:lnTo>
                  <a:pt x="134" y="362"/>
                </a:lnTo>
                <a:lnTo>
                  <a:pt x="155" y="369"/>
                </a:lnTo>
                <a:lnTo>
                  <a:pt x="150" y="369"/>
                </a:lnTo>
                <a:lnTo>
                  <a:pt x="171" y="362"/>
                </a:lnTo>
                <a:lnTo>
                  <a:pt x="166" y="367"/>
                </a:lnTo>
                <a:lnTo>
                  <a:pt x="174" y="346"/>
                </a:lnTo>
                <a:lnTo>
                  <a:pt x="173" y="348"/>
                </a:lnTo>
                <a:lnTo>
                  <a:pt x="173" y="66"/>
                </a:lnTo>
                <a:cubicBezTo>
                  <a:pt x="173" y="62"/>
                  <a:pt x="177" y="58"/>
                  <a:pt x="181" y="58"/>
                </a:cubicBezTo>
                <a:lnTo>
                  <a:pt x="266" y="58"/>
                </a:lnTo>
                <a:lnTo>
                  <a:pt x="263" y="59"/>
                </a:lnTo>
                <a:lnTo>
                  <a:pt x="284" y="49"/>
                </a:lnTo>
                <a:lnTo>
                  <a:pt x="280" y="53"/>
                </a:lnTo>
                <a:lnTo>
                  <a:pt x="289" y="32"/>
                </a:lnTo>
                <a:lnTo>
                  <a:pt x="289" y="39"/>
                </a:lnTo>
                <a:lnTo>
                  <a:pt x="280" y="19"/>
                </a:lnTo>
                <a:lnTo>
                  <a:pt x="285" y="23"/>
                </a:lnTo>
                <a:lnTo>
                  <a:pt x="264" y="1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Users\RSAIFOUD\Desktop\identité graphique\BOOSTER_IdentiteVisuelle3.jpg"/>
          <p:cNvPicPr>
            <a:picLocks noChangeAspect="1" noChangeArrowheads="1"/>
          </p:cNvPicPr>
          <p:nvPr/>
        </p:nvPicPr>
        <p:blipFill>
          <a:blip r:embed="rId2" cstate="print"/>
          <a:srcRect l="15152" t="77215" r="4545" b="9929"/>
          <a:stretch>
            <a:fillRect/>
          </a:stretch>
        </p:blipFill>
        <p:spPr bwMode="auto">
          <a:xfrm rot="16200000">
            <a:off x="1248423" y="4908788"/>
            <a:ext cx="2544353" cy="288040"/>
          </a:xfrm>
          <a:prstGeom prst="rect">
            <a:avLst/>
          </a:prstGeom>
          <a:noFill/>
        </p:spPr>
      </p:pic>
      <p:sp>
        <p:nvSpPr>
          <p:cNvPr id="51" name="Rectangle 50"/>
          <p:cNvSpPr/>
          <p:nvPr/>
        </p:nvSpPr>
        <p:spPr bwMode="auto">
          <a:xfrm>
            <a:off x="0" y="0"/>
            <a:ext cx="5329238" cy="3843730"/>
          </a:xfrm>
          <a:prstGeom prst="rect">
            <a:avLst/>
          </a:prstGeom>
          <a:gradFill flip="none" rotWithShape="1">
            <a:gsLst>
              <a:gs pos="0">
                <a:srgbClr val="228191">
                  <a:shade val="30000"/>
                  <a:satMod val="115000"/>
                </a:srgbClr>
              </a:gs>
              <a:gs pos="100000">
                <a:schemeClr val="tx1"/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err="1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1097939" y="409971"/>
            <a:ext cx="990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fr-FR" sz="1000" b="1" dirty="0">
              <a:solidFill>
                <a:schemeClr val="bg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04319" y="-251929"/>
            <a:ext cx="917575" cy="13081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300"/>
              </a:spcAft>
              <a:defRPr/>
            </a:pPr>
            <a:r>
              <a:rPr lang="fr-FR" sz="5400" b="1" dirty="0">
                <a:solidFill>
                  <a:schemeClr val="bg1"/>
                </a:solidFill>
                <a:latin typeface="Star Trek Future " pitchFamily="2" charset="0"/>
                <a:cs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152409" y="-94766"/>
            <a:ext cx="2664370" cy="6604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300"/>
              </a:spcAft>
              <a:defRPr/>
            </a:pPr>
            <a:r>
              <a:rPr lang="fr-FR" b="1" dirty="0" smtClean="0">
                <a:solidFill>
                  <a:schemeClr val="bg1"/>
                </a:solidFill>
                <a:latin typeface="Quicksand Bold" pitchFamily="50" charset="0"/>
                <a:cs typeface="Calibri" pitchFamily="34" charset="0"/>
              </a:rPr>
              <a:t>L’accompagnement</a:t>
            </a:r>
            <a:endParaRPr lang="fr-FR" sz="1100" b="1" dirty="0">
              <a:solidFill>
                <a:schemeClr val="bg1"/>
              </a:solidFill>
              <a:latin typeface="Quicksand Bold" pitchFamily="50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1960886" y="424259"/>
            <a:ext cx="3080063" cy="24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Qu’est-ce que Booster? </a:t>
            </a:r>
            <a:endParaRPr lang="fr-FR" sz="1000" dirty="0">
              <a:solidFill>
                <a:schemeClr val="bg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1960886" y="583009"/>
            <a:ext cx="30800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Echanges sur le monde de l’entreprise </a:t>
            </a:r>
            <a:endParaRPr lang="fr-FR" sz="1000" dirty="0">
              <a:solidFill>
                <a:schemeClr val="bg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097939" y="756211"/>
            <a:ext cx="990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fr-FR" sz="1000" b="1" dirty="0">
              <a:solidFill>
                <a:schemeClr val="bg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1960886" y="759386"/>
            <a:ext cx="3080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Ateliers de préparation aux entretiens (sous forme d’études de situations) 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bg1"/>
                </a:solidFill>
                <a:cs typeface="Arial" pitchFamily="34" charset="0"/>
              </a:rPr>
              <a:t>L’étudiant est conseillé pour son accès à l’emploi</a:t>
            </a:r>
          </a:p>
          <a:p>
            <a:pPr fontAlgn="auto">
              <a:spcAft>
                <a:spcPts val="0"/>
              </a:spcAft>
              <a:defRPr/>
            </a:pPr>
            <a:endParaRPr lang="fr-FR" sz="1000" dirty="0">
              <a:solidFill>
                <a:schemeClr val="bg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04319" y="779475"/>
            <a:ext cx="917575" cy="13081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300"/>
              </a:spcAft>
              <a:defRPr/>
            </a:pPr>
            <a:endParaRPr lang="fr-FR" sz="5400" b="1" dirty="0" smtClean="0">
              <a:solidFill>
                <a:schemeClr val="bg1"/>
              </a:solidFill>
              <a:latin typeface="Star Trek Future " pitchFamily="2" charset="0"/>
              <a:cs typeface="Calibri" pitchFamily="34" charset="0"/>
            </a:endParaRPr>
          </a:p>
          <a:p>
            <a:pPr algn="ctr" fontAlgn="auto">
              <a:spcAft>
                <a:spcPts val="300"/>
              </a:spcAft>
              <a:defRPr/>
            </a:pPr>
            <a:r>
              <a:rPr lang="fr-FR" sz="5400" b="1" dirty="0" smtClean="0">
                <a:solidFill>
                  <a:schemeClr val="bg1"/>
                </a:solidFill>
                <a:latin typeface="Star Trek Future " pitchFamily="2" charset="0"/>
                <a:cs typeface="Calibri" pitchFamily="34" charset="0"/>
              </a:rPr>
              <a:t>2</a:t>
            </a:r>
            <a:endParaRPr lang="fr-FR" sz="5400" b="1" dirty="0">
              <a:solidFill>
                <a:schemeClr val="bg1"/>
              </a:solidFill>
              <a:latin typeface="Star Trek Future " pitchFamily="2" charset="0"/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152409" y="1260281"/>
            <a:ext cx="2736850" cy="38438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300"/>
              </a:spcAft>
              <a:defRPr/>
            </a:pPr>
            <a:endParaRPr lang="fr-FR" b="1" dirty="0" smtClean="0">
              <a:solidFill>
                <a:schemeClr val="bg1"/>
              </a:solidFill>
              <a:latin typeface="Quicksand Bold" pitchFamily="50" charset="0"/>
              <a:cs typeface="Calibri" pitchFamily="34" charset="0"/>
            </a:endParaRPr>
          </a:p>
          <a:p>
            <a:pPr fontAlgn="auto">
              <a:spcAft>
                <a:spcPts val="300"/>
              </a:spcAft>
              <a:defRPr/>
            </a:pPr>
            <a:endParaRPr lang="fr-FR" b="1" dirty="0" smtClean="0">
              <a:solidFill>
                <a:schemeClr val="bg1"/>
              </a:solidFill>
              <a:latin typeface="Quicksand Bold" pitchFamily="50" charset="0"/>
              <a:cs typeface="Calibri" pitchFamily="34" charset="0"/>
            </a:endParaRPr>
          </a:p>
          <a:p>
            <a:pPr fontAlgn="auto">
              <a:spcAft>
                <a:spcPts val="300"/>
              </a:spcAft>
              <a:defRPr/>
            </a:pPr>
            <a:r>
              <a:rPr lang="fr-FR" b="1" dirty="0" smtClean="0">
                <a:solidFill>
                  <a:schemeClr val="bg1"/>
                </a:solidFill>
                <a:latin typeface="Quicksand Bold" pitchFamily="50" charset="0"/>
                <a:cs typeface="Calibri" pitchFamily="34" charset="0"/>
              </a:rPr>
              <a:t>La sélection</a:t>
            </a:r>
            <a:endParaRPr lang="fr-FR" sz="1100" b="1" dirty="0">
              <a:solidFill>
                <a:schemeClr val="bg1"/>
              </a:solidFill>
              <a:latin typeface="Quicksand Bold" pitchFamily="50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1097939" y="1456339"/>
            <a:ext cx="9906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fr-FR" sz="1000" b="1" dirty="0">
              <a:solidFill>
                <a:schemeClr val="bg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1960886" y="1620331"/>
            <a:ext cx="33683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fr-FR" sz="1000" dirty="0" smtClean="0">
              <a:solidFill>
                <a:schemeClr val="bg1"/>
              </a:solidFill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Simulation d’entretien individuel d’approfondissement.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bg1"/>
                </a:solidFill>
                <a:cs typeface="Arial" pitchFamily="34" charset="0"/>
              </a:rPr>
              <a:t>Labellisation BOOSTER</a:t>
            </a:r>
          </a:p>
          <a:p>
            <a:pPr fontAlgn="auto">
              <a:spcAft>
                <a:spcPts val="0"/>
              </a:spcAft>
              <a:defRPr/>
            </a:pPr>
            <a:endParaRPr lang="fr-FR" sz="1000" dirty="0" smtClean="0">
              <a:solidFill>
                <a:schemeClr val="bg1"/>
              </a:solidFill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fr-FR" sz="10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-71761" y="-251929"/>
            <a:ext cx="1008140" cy="446462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Aft>
                <a:spcPts val="300"/>
              </a:spcAft>
              <a:defRPr/>
            </a:pPr>
            <a:r>
              <a:rPr lang="fr-FR" sz="2400" b="1" dirty="0" smtClean="0">
                <a:solidFill>
                  <a:srgbClr val="228191"/>
                </a:solidFill>
                <a:latin typeface="Quicksand Bold" pitchFamily="50" charset="0"/>
                <a:cs typeface="Calibri" pitchFamily="34" charset="0"/>
              </a:rPr>
              <a:t>Déroulé</a:t>
            </a:r>
            <a:r>
              <a:rPr lang="fr-FR" sz="2400" b="1" spc="200" dirty="0" smtClean="0">
                <a:solidFill>
                  <a:srgbClr val="228191"/>
                </a:solidFill>
                <a:latin typeface="Quicksand Bold" pitchFamily="50" charset="0"/>
                <a:cs typeface="Calibri" pitchFamily="34" charset="0"/>
              </a:rPr>
              <a:t> </a:t>
            </a:r>
            <a:r>
              <a:rPr lang="fr-FR" sz="2400" b="1" dirty="0" smtClean="0">
                <a:solidFill>
                  <a:srgbClr val="228191"/>
                </a:solidFill>
                <a:latin typeface="Quicksand Bold" pitchFamily="50" charset="0"/>
                <a:cs typeface="Calibri" pitchFamily="34" charset="0"/>
              </a:rPr>
              <a:t>du programme</a:t>
            </a:r>
            <a:endParaRPr lang="fr-FR" sz="2400" b="1" dirty="0">
              <a:solidFill>
                <a:srgbClr val="228191"/>
              </a:solidFill>
              <a:latin typeface="Quicksand Bold" pitchFamily="50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152409" y="1655150"/>
            <a:ext cx="2160588" cy="6604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300"/>
              </a:spcAft>
              <a:defRPr/>
            </a:pPr>
            <a:endParaRPr lang="fr-FR" b="1" dirty="0" smtClean="0">
              <a:solidFill>
                <a:schemeClr val="bg1"/>
              </a:solidFill>
              <a:latin typeface="Quicksand Bold" pitchFamily="50" charset="0"/>
              <a:cs typeface="Calibri" pitchFamily="34" charset="0"/>
            </a:endParaRPr>
          </a:p>
          <a:p>
            <a:pPr fontAlgn="auto">
              <a:spcAft>
                <a:spcPts val="300"/>
              </a:spcAft>
              <a:defRPr/>
            </a:pPr>
            <a:endParaRPr lang="fr-FR" b="1" dirty="0" smtClean="0">
              <a:solidFill>
                <a:schemeClr val="bg1"/>
              </a:solidFill>
              <a:latin typeface="Quicksand Bold" pitchFamily="50" charset="0"/>
              <a:cs typeface="Calibri" pitchFamily="34" charset="0"/>
            </a:endParaRPr>
          </a:p>
          <a:p>
            <a:pPr fontAlgn="auto">
              <a:spcAft>
                <a:spcPts val="300"/>
              </a:spcAft>
              <a:defRPr/>
            </a:pPr>
            <a:endParaRPr lang="fr-FR" b="1" dirty="0" smtClean="0">
              <a:solidFill>
                <a:schemeClr val="bg1"/>
              </a:solidFill>
              <a:latin typeface="Quicksand Bold" pitchFamily="50" charset="0"/>
              <a:cs typeface="Calibri" pitchFamily="34" charset="0"/>
            </a:endParaRPr>
          </a:p>
          <a:p>
            <a:pPr fontAlgn="auto">
              <a:spcAft>
                <a:spcPts val="300"/>
              </a:spcAft>
              <a:defRPr/>
            </a:pPr>
            <a:endParaRPr lang="fr-FR" b="1" dirty="0" smtClean="0">
              <a:solidFill>
                <a:schemeClr val="bg1"/>
              </a:solidFill>
              <a:latin typeface="Quicksand Bold" pitchFamily="50" charset="0"/>
              <a:cs typeface="Calibri" pitchFamily="34" charset="0"/>
            </a:endParaRPr>
          </a:p>
          <a:p>
            <a:pPr fontAlgn="auto">
              <a:spcAft>
                <a:spcPts val="300"/>
              </a:spcAft>
              <a:defRPr/>
            </a:pPr>
            <a:r>
              <a:rPr lang="fr-FR" b="1" dirty="0" smtClean="0">
                <a:solidFill>
                  <a:schemeClr val="bg1"/>
                </a:solidFill>
                <a:latin typeface="Quicksand Bold" pitchFamily="50" charset="0"/>
                <a:cs typeface="Calibri" pitchFamily="34" charset="0"/>
              </a:rPr>
              <a:t>Le suivi</a:t>
            </a:r>
          </a:p>
          <a:p>
            <a:pPr fontAlgn="auto">
              <a:spcAft>
                <a:spcPts val="300"/>
              </a:spcAft>
              <a:defRPr/>
            </a:pPr>
            <a:endParaRPr lang="fr-FR" sz="1100" b="1" dirty="0">
              <a:solidFill>
                <a:schemeClr val="bg1"/>
              </a:solidFill>
              <a:latin typeface="Quicksand Bold" pitchFamily="50" charset="0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1960886" y="2628471"/>
            <a:ext cx="30080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fr-FR" sz="10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Transmission des candidatures aux entreprises partenaires et suivi des dossiers par programme BOOSTER</a:t>
            </a:r>
            <a:endParaRPr lang="fr-FR" sz="1000" dirty="0">
              <a:solidFill>
                <a:schemeClr val="bg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04319" y="1764351"/>
            <a:ext cx="917575" cy="174016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300"/>
              </a:spcAft>
              <a:defRPr/>
            </a:pPr>
            <a:r>
              <a:rPr lang="fr-FR" sz="5400" b="1" dirty="0" smtClean="0">
                <a:solidFill>
                  <a:schemeClr val="bg1"/>
                </a:solidFill>
                <a:latin typeface="Star Trek Future " pitchFamily="2" charset="0"/>
                <a:cs typeface="Calibri" pitchFamily="34" charset="0"/>
              </a:rPr>
              <a:t>3</a:t>
            </a:r>
            <a:endParaRPr lang="fr-FR" sz="5400" b="1" dirty="0">
              <a:solidFill>
                <a:schemeClr val="bg1"/>
              </a:solidFill>
              <a:latin typeface="Star Trek Future " pitchFamily="2" charset="0"/>
              <a:cs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592609" y="3780631"/>
            <a:ext cx="5545137" cy="57608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300"/>
              </a:spcAft>
              <a:defRPr/>
            </a:pPr>
            <a:r>
              <a:rPr lang="fr-FR" sz="1600" b="1" dirty="0">
                <a:solidFill>
                  <a:srgbClr val="0E373E"/>
                </a:solidFill>
                <a:latin typeface="Quicksand Bold" pitchFamily="50" charset="0"/>
                <a:cs typeface="Calibri" pitchFamily="34" charset="0"/>
              </a:rPr>
              <a:t>…Et les vôtres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-431811" y="3780631"/>
            <a:ext cx="3671888" cy="57608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300"/>
              </a:spcAft>
              <a:defRPr/>
            </a:pPr>
            <a:r>
              <a:rPr lang="fr-FR" sz="1600" b="1" dirty="0">
                <a:solidFill>
                  <a:srgbClr val="0E373E"/>
                </a:solidFill>
                <a:latin typeface="Quicksand Bold" pitchFamily="50" charset="0"/>
                <a:cs typeface="Calibri" pitchFamily="34" charset="0"/>
              </a:rPr>
              <a:t>Nos engagements…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520112" y="4219728"/>
            <a:ext cx="28091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2" indent="-188913" algn="just" eaLnBrk="0" hangingPunct="0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fr-FR" sz="900" dirty="0">
                <a:solidFill>
                  <a:srgbClr val="000000"/>
                </a:solidFill>
                <a:cs typeface="Arial" pitchFamily="34" charset="0"/>
              </a:rPr>
              <a:t>Une </a:t>
            </a:r>
            <a:r>
              <a:rPr lang="fr-FR" sz="900" b="1" cap="small" dirty="0">
                <a:solidFill>
                  <a:srgbClr val="228191"/>
                </a:solidFill>
                <a:cs typeface="Arial" pitchFamily="34" charset="0"/>
              </a:rPr>
              <a:t>communication efficace et </a:t>
            </a:r>
            <a:r>
              <a:rPr lang="fr-FR" sz="900" b="1" cap="small" dirty="0" smtClean="0">
                <a:solidFill>
                  <a:srgbClr val="228191"/>
                </a:solidFill>
                <a:cs typeface="Arial" pitchFamily="34" charset="0"/>
              </a:rPr>
              <a:t>ciblée conjointement </a:t>
            </a:r>
            <a:r>
              <a:rPr lang="fr-FR" sz="900" dirty="0">
                <a:solidFill>
                  <a:srgbClr val="000000"/>
                </a:solidFill>
                <a:cs typeface="Arial" pitchFamily="34" charset="0"/>
              </a:rPr>
              <a:t>vers les </a:t>
            </a:r>
            <a:r>
              <a:rPr lang="fr-FR" sz="900" dirty="0" smtClean="0">
                <a:solidFill>
                  <a:srgbClr val="000000"/>
                </a:solidFill>
                <a:cs typeface="Arial" pitchFamily="34" charset="0"/>
              </a:rPr>
              <a:t>étudiants en master 2</a:t>
            </a:r>
            <a:endParaRPr lang="fr-FR" sz="900" dirty="0">
              <a:solidFill>
                <a:srgbClr val="000000"/>
              </a:solidFill>
              <a:cs typeface="Arial" pitchFamily="34" charset="0"/>
            </a:endParaRPr>
          </a:p>
          <a:p>
            <a:pPr marL="361950" lvl="3" indent="-93663" algn="just" eaLnBrk="0" hangingPunct="0"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fr-FR" sz="900" dirty="0" smtClean="0">
                <a:solidFill>
                  <a:srgbClr val="000000"/>
                </a:solidFill>
                <a:cs typeface="Arial" pitchFamily="34" charset="0"/>
              </a:rPr>
              <a:t>Une </a:t>
            </a:r>
            <a:r>
              <a:rPr lang="fr-FR" sz="900" dirty="0">
                <a:solidFill>
                  <a:srgbClr val="000000"/>
                </a:solidFill>
                <a:cs typeface="Arial" pitchFamily="34" charset="0"/>
              </a:rPr>
              <a:t>mobilisation </a:t>
            </a:r>
            <a:r>
              <a:rPr lang="fr-FR" sz="900" dirty="0" smtClean="0">
                <a:solidFill>
                  <a:srgbClr val="000000"/>
                </a:solidFill>
                <a:cs typeface="Arial" pitchFamily="34" charset="0"/>
              </a:rPr>
              <a:t>de la direction et des </a:t>
            </a:r>
            <a:r>
              <a:rPr lang="fr-FR" sz="900" dirty="0">
                <a:solidFill>
                  <a:srgbClr val="000000"/>
                </a:solidFill>
                <a:cs typeface="Arial" pitchFamily="34" charset="0"/>
              </a:rPr>
              <a:t>Directeurs de Master </a:t>
            </a:r>
          </a:p>
          <a:p>
            <a:pPr marL="361950" lvl="3" indent="-93663" algn="just" eaLnBrk="0" hangingPunct="0"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fr-FR" sz="900" dirty="0" smtClean="0">
                <a:solidFill>
                  <a:srgbClr val="000000"/>
                </a:solidFill>
                <a:cs typeface="Arial" pitchFamily="34" charset="0"/>
              </a:rPr>
              <a:t>L’utilisation </a:t>
            </a:r>
            <a:r>
              <a:rPr lang="fr-FR" sz="900" dirty="0">
                <a:solidFill>
                  <a:srgbClr val="000000"/>
                </a:solidFill>
                <a:cs typeface="Arial" pitchFamily="34" charset="0"/>
              </a:rPr>
              <a:t>des canaux de communication dont dispose l’Université : écrans, mails, réseaux sociaux, affichage</a:t>
            </a:r>
            <a:r>
              <a:rPr lang="fr-FR" sz="900" dirty="0" smtClean="0">
                <a:solidFill>
                  <a:srgbClr val="000000"/>
                </a:solidFill>
                <a:cs typeface="Arial" pitchFamily="34" charset="0"/>
              </a:rPr>
              <a:t>….</a:t>
            </a:r>
          </a:p>
          <a:p>
            <a:pPr marL="361950" lvl="3" indent="-93663" algn="just" eaLnBrk="0" hangingPunct="0">
              <a:buClr>
                <a:schemeClr val="accent1">
                  <a:lumMod val="75000"/>
                </a:schemeClr>
              </a:buClr>
              <a:buSzPct val="100000"/>
              <a:defRPr/>
            </a:pPr>
            <a:endParaRPr lang="fr-FR" sz="900" dirty="0">
              <a:solidFill>
                <a:srgbClr val="000000"/>
              </a:solidFill>
              <a:cs typeface="Arial" pitchFamily="34" charset="0"/>
            </a:endParaRPr>
          </a:p>
          <a:p>
            <a:pPr marL="361950" lvl="2" indent="-188913" algn="just" eaLnBrk="0" hangingPunct="0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fr-FR" sz="900" dirty="0" smtClean="0">
                <a:solidFill>
                  <a:srgbClr val="000000"/>
                </a:solidFill>
                <a:cs typeface="Arial" pitchFamily="34" charset="0"/>
              </a:rPr>
              <a:t>Participation à l’organisation des sessions de mobilisation et  </a:t>
            </a:r>
            <a:r>
              <a:rPr lang="fr-FR" sz="900" b="1" cap="small" dirty="0" smtClean="0">
                <a:solidFill>
                  <a:srgbClr val="228191"/>
                </a:solidFill>
                <a:cs typeface="Arial" pitchFamily="34" charset="0"/>
              </a:rPr>
              <a:t>mise </a:t>
            </a:r>
            <a:r>
              <a:rPr lang="fr-FR" sz="900" b="1" cap="small" dirty="0">
                <a:solidFill>
                  <a:srgbClr val="228191"/>
                </a:solidFill>
                <a:cs typeface="Arial" pitchFamily="34" charset="0"/>
              </a:rPr>
              <a:t>à </a:t>
            </a:r>
            <a:r>
              <a:rPr lang="fr-FR" sz="900" b="1" cap="small" dirty="0" smtClean="0">
                <a:solidFill>
                  <a:srgbClr val="228191"/>
                </a:solidFill>
                <a:cs typeface="Arial" pitchFamily="34" charset="0"/>
              </a:rPr>
              <a:t>disposition</a:t>
            </a:r>
            <a:r>
              <a:rPr lang="fr-FR" sz="900" dirty="0" smtClean="0">
                <a:solidFill>
                  <a:srgbClr val="000000"/>
                </a:solidFill>
                <a:cs typeface="Arial" pitchFamily="34" charset="0"/>
              </a:rPr>
              <a:t> des salles</a:t>
            </a:r>
          </a:p>
          <a:p>
            <a:pPr marL="361950" lvl="2" indent="-188913" algn="just" eaLnBrk="0" hangingPunct="0">
              <a:buClr>
                <a:schemeClr val="accent1">
                  <a:lumMod val="75000"/>
                </a:schemeClr>
              </a:buClr>
              <a:buSzPct val="100000"/>
              <a:defRPr/>
            </a:pPr>
            <a:endParaRPr lang="fr-FR" sz="900" dirty="0">
              <a:solidFill>
                <a:srgbClr val="000000"/>
              </a:solidFill>
              <a:cs typeface="Arial" pitchFamily="34" charset="0"/>
            </a:endParaRPr>
          </a:p>
          <a:p>
            <a:pPr marL="361950" lvl="2" indent="-188913" algn="just" eaLnBrk="0" hangingPunct="0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fr-FR" sz="900" dirty="0" smtClean="0">
                <a:solidFill>
                  <a:srgbClr val="000000"/>
                </a:solidFill>
                <a:cs typeface="Arial" pitchFamily="34" charset="0"/>
              </a:rPr>
              <a:t>Un </a:t>
            </a:r>
            <a:r>
              <a:rPr lang="fr-FR" sz="900" b="1" cap="small" dirty="0" smtClean="0">
                <a:solidFill>
                  <a:srgbClr val="228191"/>
                </a:solidFill>
                <a:cs typeface="Arial" pitchFamily="34" charset="0"/>
              </a:rPr>
              <a:t>Suivi </a:t>
            </a:r>
            <a:r>
              <a:rPr lang="fr-FR" sz="900" dirty="0" smtClean="0">
                <a:solidFill>
                  <a:srgbClr val="000000"/>
                </a:solidFill>
                <a:cs typeface="Arial" pitchFamily="34" charset="0"/>
              </a:rPr>
              <a:t>de la démarche et des étudiants accompagnés </a:t>
            </a:r>
            <a:endParaRPr lang="fr-FR" sz="900" dirty="0">
              <a:solidFill>
                <a:srgbClr val="000000"/>
              </a:solidFill>
              <a:cs typeface="Arial" pitchFamily="34" charset="0"/>
            </a:endParaRPr>
          </a:p>
          <a:p>
            <a:pPr algn="just" eaLnBrk="0" hangingPunct="0">
              <a:defRPr/>
            </a:pPr>
            <a:endParaRPr lang="fr-FR" sz="900" dirty="0"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-287791" y="6012941"/>
            <a:ext cx="3671888" cy="43206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300"/>
              </a:spcAft>
              <a:defRPr/>
            </a:pPr>
            <a:r>
              <a:rPr lang="fr-FR" sz="1100" b="1" dirty="0" smtClean="0">
                <a:solidFill>
                  <a:srgbClr val="0E373E"/>
                </a:solidFill>
                <a:latin typeface="Quicksand Bold" pitchFamily="50" charset="0"/>
                <a:cs typeface="Calibri" pitchFamily="34" charset="0"/>
              </a:rPr>
              <a:t>Avec quelles entreprises partenaires ?</a:t>
            </a:r>
            <a:endParaRPr lang="fr-FR" sz="1100" b="1" dirty="0">
              <a:solidFill>
                <a:srgbClr val="0E373E"/>
              </a:solidFill>
              <a:latin typeface="Quicksand Bold" pitchFamily="50" charset="0"/>
              <a:cs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-215781" y="4068671"/>
            <a:ext cx="25203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2" algn="just" eaLnBrk="0" hangingPunct="0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q"/>
              <a:defRPr/>
            </a:pPr>
            <a:endParaRPr lang="fr-FR" sz="900" dirty="0">
              <a:solidFill>
                <a:srgbClr val="000000"/>
              </a:solidFill>
              <a:latin typeface="+mn-lt"/>
              <a:cs typeface="Arial" pitchFamily="34" charset="0"/>
            </a:endParaRPr>
          </a:p>
          <a:p>
            <a:pPr marL="361950" lvl="2" indent="-188913" algn="just" eaLnBrk="0" hangingPunct="0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fr-FR" sz="900" dirty="0" smtClean="0">
                <a:solidFill>
                  <a:srgbClr val="000000"/>
                </a:solidFill>
                <a:cs typeface="Arial" pitchFamily="34" charset="0"/>
              </a:rPr>
              <a:t>Tous </a:t>
            </a:r>
            <a:r>
              <a:rPr lang="fr-FR" sz="900" dirty="0">
                <a:solidFill>
                  <a:srgbClr val="000000"/>
                </a:solidFill>
                <a:cs typeface="Arial" pitchFamily="34" charset="0"/>
              </a:rPr>
              <a:t>les étudiants inscrits bénéficient </a:t>
            </a:r>
            <a:r>
              <a:rPr lang="fr-FR" sz="900" b="1" cap="small" dirty="0" smtClean="0">
                <a:solidFill>
                  <a:srgbClr val="228191"/>
                </a:solidFill>
                <a:cs typeface="Arial" pitchFamily="34" charset="0"/>
              </a:rPr>
              <a:t> </a:t>
            </a:r>
            <a:r>
              <a:rPr lang="fr-FR" sz="900" dirty="0">
                <a:solidFill>
                  <a:srgbClr val="000000"/>
                </a:solidFill>
                <a:cs typeface="Arial" pitchFamily="34" charset="0"/>
              </a:rPr>
              <a:t>d’un échange </a:t>
            </a:r>
            <a:r>
              <a:rPr lang="fr-FR" sz="900" dirty="0" smtClean="0">
                <a:solidFill>
                  <a:srgbClr val="000000"/>
                </a:solidFill>
                <a:cs typeface="Arial" pitchFamily="34" charset="0"/>
              </a:rPr>
              <a:t>avec </a:t>
            </a:r>
            <a:r>
              <a:rPr lang="fr-FR" sz="900" dirty="0">
                <a:solidFill>
                  <a:srgbClr val="000000"/>
                </a:solidFill>
                <a:cs typeface="Arial" pitchFamily="34" charset="0"/>
              </a:rPr>
              <a:t>des </a:t>
            </a:r>
            <a:r>
              <a:rPr lang="fr-FR" sz="900" dirty="0" smtClean="0">
                <a:solidFill>
                  <a:srgbClr val="000000"/>
                </a:solidFill>
                <a:cs typeface="Arial" pitchFamily="34" charset="0"/>
              </a:rPr>
              <a:t>entreprises et d’une préparation aux entretiens en vu d’un accompagnement vers l’emploi</a:t>
            </a:r>
            <a:r>
              <a:rPr lang="fr-FR" sz="900" b="1" cap="small" dirty="0" smtClean="0">
                <a:solidFill>
                  <a:srgbClr val="774A39">
                    <a:lumMod val="60000"/>
                    <a:lumOff val="40000"/>
                  </a:srgbClr>
                </a:solidFill>
                <a:cs typeface="Arial" pitchFamily="34" charset="0"/>
              </a:rPr>
              <a:t> </a:t>
            </a:r>
            <a:endParaRPr lang="fr-FR" sz="9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61950" lvl="2" indent="-188913" algn="just" eaLnBrk="0" hangingPunct="0">
              <a:buClr>
                <a:schemeClr val="accent5">
                  <a:lumMod val="50000"/>
                </a:schemeClr>
              </a:buClr>
              <a:buSzPct val="100000"/>
              <a:defRPr/>
            </a:pPr>
            <a:endParaRPr lang="fr-FR" sz="300" dirty="0">
              <a:solidFill>
                <a:srgbClr val="000000"/>
              </a:solidFill>
              <a:cs typeface="Arial" pitchFamily="34" charset="0"/>
            </a:endParaRPr>
          </a:p>
          <a:p>
            <a:pPr marL="361950" lvl="2" indent="-188913" algn="just" eaLnBrk="0" hangingPunct="0">
              <a:buClr>
                <a:schemeClr val="accent5">
                  <a:lumMod val="50000"/>
                </a:schemeClr>
              </a:buClr>
              <a:buSzPct val="100000"/>
              <a:defRPr/>
            </a:pPr>
            <a:endParaRPr lang="fr-FR" sz="300" dirty="0">
              <a:solidFill>
                <a:srgbClr val="000000"/>
              </a:solidFill>
              <a:cs typeface="Arial" pitchFamily="34" charset="0"/>
            </a:endParaRPr>
          </a:p>
          <a:p>
            <a:pPr marL="361950" lvl="2" indent="-188913" algn="just" eaLnBrk="0" hangingPunct="0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fr-FR" sz="900" dirty="0">
                <a:solidFill>
                  <a:srgbClr val="000000"/>
                </a:solidFill>
                <a:cs typeface="Arial" pitchFamily="34" charset="0"/>
              </a:rPr>
              <a:t>Les étudiants </a:t>
            </a:r>
            <a:r>
              <a:rPr lang="fr-FR" sz="900" dirty="0" smtClean="0">
                <a:solidFill>
                  <a:srgbClr val="000000"/>
                </a:solidFill>
                <a:cs typeface="Arial" pitchFamily="34" charset="0"/>
              </a:rPr>
              <a:t>sont mis en relation avec le réseau des entreprises partenaires</a:t>
            </a:r>
            <a:endParaRPr lang="fr-FR" sz="900" b="1" cap="small" dirty="0" smtClean="0">
              <a:solidFill>
                <a:srgbClr val="228191"/>
              </a:solidFill>
              <a:cs typeface="Arial" pitchFamily="34" charset="0"/>
            </a:endParaRPr>
          </a:p>
          <a:p>
            <a:pPr marL="361950" lvl="2" indent="-188913" algn="just" eaLnBrk="0" hangingPunct="0">
              <a:buClr>
                <a:schemeClr val="accent5">
                  <a:lumMod val="50000"/>
                </a:schemeClr>
              </a:buClr>
              <a:buSzPct val="100000"/>
              <a:defRPr/>
            </a:pPr>
            <a:endParaRPr lang="fr-FR" sz="300" dirty="0">
              <a:solidFill>
                <a:srgbClr val="228191"/>
              </a:solidFill>
              <a:cs typeface="Arial" pitchFamily="34" charset="0"/>
            </a:endParaRPr>
          </a:p>
          <a:p>
            <a:pPr marL="361950" lvl="2" indent="-188913" algn="just" eaLnBrk="0" hangingPunct="0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fr-FR" sz="900" dirty="0">
                <a:solidFill>
                  <a:srgbClr val="000000"/>
                </a:solidFill>
                <a:cs typeface="Arial" pitchFamily="34" charset="0"/>
              </a:rPr>
              <a:t>Les étudiants </a:t>
            </a:r>
            <a:r>
              <a:rPr lang="fr-FR" sz="900" dirty="0" smtClean="0">
                <a:solidFill>
                  <a:srgbClr val="000000"/>
                </a:solidFill>
                <a:cs typeface="Arial" pitchFamily="34" charset="0"/>
              </a:rPr>
              <a:t>participent à des </a:t>
            </a:r>
            <a:r>
              <a:rPr lang="fr-FR" sz="900" b="1" cap="small" dirty="0">
                <a:solidFill>
                  <a:srgbClr val="228191"/>
                </a:solidFill>
                <a:cs typeface="Arial" pitchFamily="34" charset="0"/>
              </a:rPr>
              <a:t>entretiens </a:t>
            </a:r>
            <a:r>
              <a:rPr lang="fr-FR" sz="900" b="1" cap="small" dirty="0" smtClean="0">
                <a:solidFill>
                  <a:srgbClr val="228191"/>
                </a:solidFill>
                <a:cs typeface="Arial" pitchFamily="34" charset="0"/>
              </a:rPr>
              <a:t>simulés et les dossiers des candidats labellisés  sont</a:t>
            </a:r>
            <a:r>
              <a:rPr lang="fr-FR" sz="900" dirty="0" smtClean="0">
                <a:solidFill>
                  <a:srgbClr val="000000"/>
                </a:solidFill>
                <a:cs typeface="Arial" pitchFamily="34" charset="0"/>
              </a:rPr>
              <a:t> diffusés et recommandés </a:t>
            </a:r>
            <a:endParaRPr lang="fr-FR" sz="900" dirty="0">
              <a:solidFill>
                <a:srgbClr val="000000"/>
              </a:solidFill>
              <a:cs typeface="Arial" pitchFamily="34" charset="0"/>
            </a:endParaRPr>
          </a:p>
          <a:p>
            <a:pPr algn="just" eaLnBrk="0" hangingPunct="0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q"/>
              <a:defRPr/>
            </a:pPr>
            <a:endParaRPr lang="fr-FR" sz="900" dirty="0">
              <a:latin typeface="+mn-lt"/>
              <a:cs typeface="Arial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880649" y="6517011"/>
            <a:ext cx="2304568" cy="93613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r>
              <a:rPr lang="fr-FR" sz="900" b="1" dirty="0" smtClean="0">
                <a:solidFill>
                  <a:srgbClr val="0E373E"/>
                </a:solidFill>
                <a:latin typeface="Quicksand Bold" pitchFamily="50" charset="0"/>
                <a:cs typeface="Calibri" pitchFamily="34" charset="0"/>
              </a:rPr>
              <a:t>Contact :</a:t>
            </a:r>
          </a:p>
          <a:p>
            <a:r>
              <a:rPr lang="fr-FR" sz="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Bruno d’Arcimoles</a:t>
            </a:r>
          </a:p>
          <a:p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Directeur du Programme BOOSTER</a:t>
            </a:r>
          </a:p>
          <a:p>
            <a:endParaRPr lang="fr-FR" sz="3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r>
              <a:rPr lang="fr-F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@        contact@programme-booster.fr</a:t>
            </a:r>
            <a:endParaRPr lang="fr-FR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site      www.programme-booster.weebly.com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04319" y="6372991"/>
            <a:ext cx="2429387" cy="216029"/>
            <a:chOff x="611562" y="980728"/>
            <a:chExt cx="7560838" cy="720079"/>
          </a:xfrm>
        </p:grpSpPr>
        <p:pic>
          <p:nvPicPr>
            <p:cNvPr id="40" name="Picture 14" descr="http://forumvitae.files.wordpress.com/2013/06/logo-capgemin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1562" y="980728"/>
              <a:ext cx="3080238" cy="720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44008" y="980728"/>
              <a:ext cx="3528392" cy="626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7" name="Picture 18" descr="http://www.andlil.com/wp-content/uploads/2013/05/logo-air-liquid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0298" y="6733041"/>
            <a:ext cx="864121" cy="28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6" descr="220px-Scor.svg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60549" y="7165101"/>
            <a:ext cx="545665" cy="10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66" descr="BPCE_logo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24419" y="7237111"/>
            <a:ext cx="810129" cy="190434"/>
          </a:xfrm>
          <a:prstGeom prst="rect">
            <a:avLst/>
          </a:prstGeom>
        </p:spPr>
      </p:pic>
      <p:pic>
        <p:nvPicPr>
          <p:cNvPr id="43" name="Picture 26" descr="https://encrypted-tbn1.gstatic.com/images?q=tbn:ANd9GcSgq0od8GDY31HZBgswcWGjhOB9XakrhVL81KwLx7vr2a6q3EyC1tgH1_X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8289" y="7093091"/>
            <a:ext cx="663646" cy="3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34" descr="http://www.sanofi.ca/l/Wskins/mcl2012/images/prehome/prehome_logo_ca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96429" y="6877061"/>
            <a:ext cx="706221" cy="23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ZoneTexte 45"/>
          <p:cNvSpPr txBox="1"/>
          <p:nvPr/>
        </p:nvSpPr>
        <p:spPr>
          <a:xfrm>
            <a:off x="0" y="6300981"/>
            <a:ext cx="504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Co pilotes</a:t>
            </a:r>
            <a:endParaRPr lang="fr-FR" sz="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00499" y="6661031"/>
            <a:ext cx="720099" cy="4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242</Words>
  <Application>Microsoft Office PowerPoint</Application>
  <PresentationFormat>Personnalisé</PresentationFormat>
  <Paragraphs>63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Diapositive 1</vt:lpstr>
      <vt:lpstr>Diapositive 2</vt:lpstr>
    </vt:vector>
  </TitlesOfParts>
  <Company>Capgemini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SAIFOUDINE Rehana (rsaifoud)</dc:creator>
  <cp:lastModifiedBy>0003228</cp:lastModifiedBy>
  <cp:revision>48</cp:revision>
  <dcterms:created xsi:type="dcterms:W3CDTF">2014-11-27T14:00:45Z</dcterms:created>
  <dcterms:modified xsi:type="dcterms:W3CDTF">2015-02-23T16:01:59Z</dcterms:modified>
</cp:coreProperties>
</file>